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 осадки на материках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в атмосфере формирует климат материков.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осадки распределяются неравномерно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на материках распределяются неравномерно: в одних районах идут частые дожди, в других влаги почти не бывает. На это влияют круговорот воды, ветры, океаны и рельеф.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влажность воздуха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пара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показывает, сколько водяного пара находится в воздухе. Чем больше пара, тем ближе воздух к насыщению и тем легче образуются облака.
</a:t>
            </a:r>
            <a:endParaRPr lang="en-US" sz="1057" dirty="0"/>
          </a:p>
        </p:txBody>
      </p:sp>
      <p:sp>
        <p:nvSpPr>
          <p:cNvPr id="10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показателя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влажность измеряет реальное количество водяного пара. Относительная влажность сравнивает его с тем максимумом, который воздух может удержать при данной температуре.
</a:t>
            </a:r>
            <a:endParaRPr lang="en-US" sz="1057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осадками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влажности воздух быстрее «готов» к конденсации. Поэтому в таких условиях облачность появляется чаще, а вероятность осадков возрастает.
</a:t>
            </a:r>
            <a:endParaRPr lang="en-US" sz="10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 водяной пар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водяного пара — океаны, моря, реки, озёра и влажная почва. Чем больше открытая поверхность воды, тем интенсивнее идёт испарение.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 и сильный ветер ускоряют переход воды в газообразное состояние. Поэтому в жарких и ветреных районах в атмосферу попадает больше пара.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суши и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участвуют в этом процессе: они выделяют влагу через листья. Так суша и водоёмы вместе пополняют запас водяного пара в атмосфере.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пара к облакам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тёплый влажный воздух поднимается, охлаждается и превращается в облако.
</a:t>
            </a:r>
            <a:endParaRPr lang="en-US" sz="9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4531" y="2167838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осадки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состоит из капель воды и выпадает тогда, когда облака насыщены влагой. Он особенно важен для рек, почв и растительности на материках.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образуется из кристаллов льда при низкой температуре. Он часто выпадает зимой или в высоких горах, где воздух остаётся холодным.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 — это ледяные шарики, которые растут внутри сильных грозовых облаков. Он выпадает редко, но может повреждать растения и посевы.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713698"/>
            <a:ext cx="4208700" cy="7179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влажность и осадки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влажность измеряют разными приборами, а затем сравнивают по одним и тем же единицам.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измерения, тем легче сравнивать климат разных материков и сезонов.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метеорология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природе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воды между океаном, атмосферой и сушей.
</a:t>
            </a:r>
            <a:endParaRPr lang="en-US" sz="9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неравномерных осадков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воздух обычно тёплый и содержит больше влаги, поэтому здесь чаще идут обильные дожди и грозы. Эти области относятся к самым влажным на Земле.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Удалённость от 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океана, тем меньше влаги поступает с воздушными массами. Внутри материков воздух чаще сухой, поэтому осадков там обычно меньше.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Направление ветров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могут приносить влажный океанский воздух или сухие воздушные массы с суши. Поэтому направление ветра заметно меняет количество осадков в разных районах.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дождевые тени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Наветренный склон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влажный воздух встречает горы, он вынужден подниматься вверх. При подъёме воздух охлаждается, и на наветренной стороне чаще образуются облака и дожди.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Подветренная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гребнем гор воздух опускается, становится теплее и суше. Здесь осадков заметно меньше, поэтому формируется область «дождевой тени».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на одном и том же материке рядом могут быть очень разные природные условия: влажные леса на одной стороне гор и сухие степи или пустыни на другой.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океанские течения меняют влажность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делают прибрежный воздух более влажным, а холодные — более сухим, даже на одной широте.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усиливают увлажнение воздуха, а холодные заметно уменьшают его. Поэтому на соседних побережьях осадки могут сильно различаться.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школьной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влажных экваториальных лесов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Амазония: лес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кронами амазонского леса почти всегда влажно и сумрачно. Частые ливни питают реки, а густая растительность образует многоярусный зелёный «потолок», который задерживает влагу и защищает почву от перегрева.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Конго: тепло и пар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Конго дождь может начинаться внезапно и быстро сменяться солнцем. Высокая температура поддерживает испарение, поэтому воздух остаётся насыщенным влагой, а леса выглядят особенно густыми и непрерывными.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зелёные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известна влажным климатом и обилием осадков. Здесь тропические леса сочетаются с речными долинами и побережьями, где вода круглый год поддерживает яркую, плотную растительность.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сменяются сезоны в саванне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влажного сезона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поверхность, воздух становится тёплым и влажным. Начинается сезон дождей: ливни питают травы, реки и редкие деревья саванны.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дождей наступает сухой период. Травы высыхают, многие растения сокращают рост, а животные переходят к поиску воды и более редким кормовым участкам.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ритм 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повторяется каждый год. Растения и животные приспособились к таким переменам, поэтому саванна остаётся устойчивой даже при резкой смене влажности.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причины засушливости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холодных течений воздух охлаждается, испарение ослабевает, и облаков образуется меньше. Поэтому побережья западной части материков нередко оказываются очень сухими.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тень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перехватывают влажные воздушные массы. На наветренном склоне идут дожди, а за хребтом воздух становится суше, и участок получает мало влаги.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и удалённость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ветры могут долго переносить почти безводный воздух. Внутри материков это усиливает засушливость, поэтому пустыни часто удалены от океана и защищены рельефом.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леса и сезонность осадков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 умеренных лесах распределяются неравномерно: у океана влажных дней больше, а в глубине материка погода чаще становится сухой и континентальной.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западных побережьях осадки выше и распределены ровнее. В центре материков их меньше, поэтому леса там обычно менее густые.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школьной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мм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может выпадать за год во внутренних районах Антарктиды.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районах Антарктиды воздух настолько холодный и сухой, что осадков выпадает очень мало. Поэтому даже большие ледяные пространства остаются почти «пустыней».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справочники: внутренние районы Антарктиды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засуха и ливни меняют природу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 паводки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сильного дождя вода не успевает впитываться в почву. Реки поднимаются, возможны разливы, размыв берегов и повреждение дорог.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Затяжная засуха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дождей долго нет, уровень рек падает, почва трескается, а растения замедляют рост. В сухих районах это быстро отражается на пастбищах и запасах воды.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экстремальной погоды природе нужно время на восстановление. Меняется кормовая база, состояние почв и условия жизни людей, особенно в заселённых районах.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Осадки, почвы и растительность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количество осадков влияет на почвы и растения на материках.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влаги, тем гуще растительность и тем влажнее почвы. Недостаток осадков ведёт к степям и пустыням, а избыток — к заболачиванию.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влажности к природным зонам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влажность запускает образование облаков, осадков и разных природных зон.
</a:t>
            </a:r>
            <a:endParaRPr lang="en-US" sz="9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атмосфере определяет облик материков
</a:t>
            </a:r>
            <a:endParaRPr lang="en-US" sz="2740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воздуха, облака и осадки образуют единую систему, от которой зависят реки, почвы, растительность и климат материков. Именно поэтому на Земле соседствуют влажные леса, степи и пустыни.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2026-07-26T19:55:09Z</dcterms:created>
  <dcterms:modified xsi:type="dcterms:W3CDTF">2026-07-26T19:55:09Z</dcterms:modified>
</cp:coreProperties>
</file>