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значение грибов: тема урока и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разные виды грибов, их строение и важность в природе и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использовали грибы с древних времён для еды и лечения. В XVII веке микроскоп открыл строение грибов, а в XX — грибы выделили в отдельное царство благодаря их уникальной биологии.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познания грибов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особенности строения грибов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Хитиновая 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4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растений, грибные клетки имеют оболочку из хитина — вещества, придающего прочность и защиту от внешних воздействий.
</a:t>
            </a:r>
            <a:endParaRPr lang="en-US" sz="139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содержат ядро и специализированные органоиды, что делает их эукариотами. Это отличает их от бактерий и позволяет вести сложные жизненные процессы.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имеют хлорофилла и не способны к фотосинтезу. Они питаются готовыми органическими веществами, разлагая субстраты или вступая в симбиоз.
</a:t>
            </a:r>
            <a:endParaRPr lang="en-US" sz="12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грибов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плодовым телом с ножкой и шляпкой, включают съедобные и ядовитые виды.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грибы, используемые в пищевой промышленности и биотехнологии.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мицелий, часто вызывают порчу продуктов и используются в производстве антибиотиков.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и паразитические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симбиоз с растениями или паразитируют на них и животных, влияя на экосистемы и сельское хозяйство.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особенности и примеры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шляпочных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плодовое тело состоит из ножки и шляпки, под которой располагаются пластинки с спорами. Эта структура помогает эффективному размножению.
</a:t>
            </a:r>
            <a:endParaRPr lang="en-US" sz="1349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лесной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участвуют в разложении органики и формировании микоризы, способствуя здоровью леса и плодородию почвы.
</a:t>
            </a:r>
            <a:endParaRPr lang="en-US" sz="1386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и лисичка — популярные съедобные грибы, тогда как мухомор ядовит и может вызвать тяжелое отравление при употреблении.
</a:t>
            </a:r>
            <a:endParaRPr lang="en-US" sz="13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плесневые грибы: особенности и значение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как разрушитель и лекарство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разлагают органику, но также используются для получения антибиотиков, таких как пенициллин, важного медицинского препарата.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пищевой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организмы являются основой хлебопечения, производства пива и вина, превращая сахара в углекислый газ и алкоголь.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мицелия плесени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состоит из тонких нитей — гифов, которые образуют мицелий, проникающий в субстрат и обеспечивающий питание грибам.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основная грибная часть, состоящая из тонких разветвленных гифов, обычно скрытых в почве или древесине.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грибного организма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образуют сеть, обеспечивая поглощение питательных веществ и рост гриба в различных условиях.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развивается для размножения: оно производит споры, которые распространяются через воздух или животных.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соотношение основных групп грибов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более 150 тысяч описанных видов, на самом деле грибов может быть более миллиона.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доминируют по числу видов, что отражает их видимое разнообразие и распространённость.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союз грибов 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взаимовыгодное сотрудничество между грибами и корнями растений, при котором гриб получает органические вещества от растения.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растение улучшает всасывание воды и минералов благодаря грибнице, что повышает его устойчивость и рост.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и их воздействие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Паразитические грибы вызывают заболевания растений, таких как мучнистая роса и головня, что снижает урожай и качество сельхозпродукции. 2. Для борьбы с ними применяют агротехнические и химические методы, включая фунгициды.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Некоторые грибы паразитируют на животных и человеке, вызывая кожные и внутренние инфекции. 2. Понимание их биологии важно для разработки лекарственных средств и профилактики заболеваний.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активно разлагают мертвые растения и животные тела, превращая их в простые соединения, доступные для других организмов в экосистеме.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листва и древесина под действием грибов быстро разлагаются, что предотвращает накопление органических остатков в лесу.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разложения грибы выделяют ферменты, которые расщепляют сложные вещества на простые минеральные элементы, восстанавливая плодородие почв.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деятельность грибов обеспечивает естественный круговорот веществ и поддерживает здоровье экосистемы.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разлагатели органических остатков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666992"/>
            <a:ext cx="3848986" cy="28810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влияние грибов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роли грибов в природе и жизни человека, показывая их разнообразное воздействие.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выполняют важные экологические и хозяйственные функции, оказывая как положительное, так и отрицательное воздействие на окружающую среду и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микологии и экологии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грибы: примеры и различия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грибы, такие как белый гриб, подберезовик и шампиньон, ценятся за высокое содержание белка и витаминов, что делает их важным источником питания для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— бледная поганка и мухомор — обладают токсинами, вызывающими тяжелые отравления. Их отличают специфический цвет пластинок, форма шляпки и кольцо на ножке, что требует осторожности при сборе.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пищевой промышленности и быту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использовать дрожжи и грибы для выпечки и приготовления напитков, открывая основы ферментации и пищевой переработки.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изготовления сыров с плесенью, таких как бри и рокфор, расширило применение грибов в гастрономии.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используются в массовом производстве хлеба, пива и вина, а съедобные грибы продолжают собираться и поставляться на рынок.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занимают важное место в кулинарии, фармакологии и биотехнологиях, благодаря чему их роль в быту и индустрии постоянно растет.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медицине, науке и биотехнологии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Александр Флеминг обнаружил антибиотик пенициллин в плесневом грибе Penicillium, что положило начало новой эре в лечении инфекций и спасло множество жизней.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плесневые грибы применяются как модельные организмы в генетике и биотехнологии для создания инновационных лекарств и экологически чистых методов очистки.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лекарств и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служат источником различных биологически активных веществ, включая витамины и ферменты, активно используемые в фармацевтике и пищевой промышленности.
</a:t>
            </a:r>
            <a:endParaRPr lang="en-US" sz="11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древесину в зданиях и мебели, вызывая гниение и значительные материальные потери, что требует специальной защиты конструкций.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способны вызывать аллергии и кожные заболевания у людей, что особенно опасно для аллергиков и иммунокомпрометированных пациентов.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портят продукты питания, уменьшая их срок годности и пищевую ценность, что приводит к экономическим убыткам и необходимости строгого хранения.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влияние грибов: разрушения и болезни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занесённые в Красную книгу грибы России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Трюфель летний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Ценный гриб с характерным ароматом, произрастающий в особо охраняемых лесах. Он играет экологическую роль и нуждается в сохранении естественных мест обитания.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Дождевик гигантский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гриб превращается в огромные шарообразные плодовые тела. Из-за утраты естественной среды его численность резко сократилась, что требует контроля и охраны.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Ежовик коралловидный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гриб с ветвистым строением, крайне уязвимый к загрязнению и вырубке лесов. Охрана способствует поддержанию биологического разнообразия регионов.
</a:t>
            </a:r>
            <a:endParaRPr lang="en-US" sz="12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пекарских дрожжах Saccharomyces cerevisiae помогли раскрыть основы клеточного деления и обмена веществ у эукариот.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niger используется для изучения ферментативных процессов и получения промышленных биокатализаторов, важных для медицины и пищевой промышленности.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объект научных исследований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эксперименты на грибах позволяют создавать новые штаммы с улучшенными свойствами для фармакологии и биоремедиации.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области биологии грибов способствуют прогрессу в сельском хозяйстве, медицине и экологически чистых технологиях сохранения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Armillaria mellea, способны светиться в темноте, а их споры легко разносятся ветром на большие расстояния, обеспечивая быстрое расселение и адаптацию.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грибах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Гриб-медонос опёнок в Орегоне охватывает подземным мицелием площадь свыше 8 квадратных километров, являясь крупнейшим живым организмом на Земле по занимаемой площади.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грибов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грибах помогает сохранять природу, улучшать здоровье и развивать технологии, открывая новые возможности для науки и жизни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2026-05-08T09:21:47Z</dcterms:created>
  <dcterms:modified xsi:type="dcterms:W3CDTF">2026-05-08T09:21:47Z</dcterms:modified>
</cp:coreProperties>
</file>