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города: что это такое и зачем они нужны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— дорога для людей, транспорта и важных городских дел.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связывают дома, школы и магазины, как прочные ниточки большого города. Они помогают людям ходить, ездить и находить нужные места. Без улиц город не смог бы жить и работать каждый день.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 начинается с улиц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054" y="2313150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1360" y="2293800"/>
            <a:ext cx="303188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3435" y="2293800"/>
            <a:ext cx="303188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2029" y="2293800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34423" y="2293800"/>
            <a:ext cx="424462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городская улица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Проезжая часть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части улицы движется транспорт: машины, автобусы, троллейбусы и грузовики. Здесь особенно важно соблюдать правила, чтобы движение оставалось спокойным и безопасным для всех.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дорожка для пешеходов. По тротуару люди идут пешком, не мешая машинам. Здесь удобно гулять, идти в школу и встречаться с друзьями.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 светофор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помогают людям перейти улицу безопасно. Пешеходный переход показывает место перехода, а светофор подсказывает, когда можно идти, а когда нужно подождать.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остановка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 остановка помогают понять, где быть внимательнее и где ждать транспорт. Они делают улицу понятной и помогают людям не теряться.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Уютные детали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скамейки, урны и велодорожки делают улицу удобнее и приятнее. Эти детали помогают отдыхать, сохранять чистоту и передвигаться по городу с комфортом.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 — место для пешеходов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спокойно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тротуаре пешеходы двигаются шагом, не бегут и не толкаются. Тогда всем хватает места, а улица остаётся спокойной и удобной.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вперёд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идёт по тротуару, важно смотреть по сторонам и вперёд. Это помогает вовремя заметить препятствие, велосипед или выход к дороге.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выходим на проезжую часть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 отделён от дороги не случайно. Нельзя резко выбегать с него на проезжую часть, даже если очень торопишься или спешишь за мячом.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тротуар узкий, нужно идти аккуратно и вежливо уступать дорогу другим пешеходам. Так никто не сердится, а прогулка становится приятнее.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Проезжая часть и транспорт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 машин
</a:t>
            </a:r>
            <a:pPr algn="l" indent="0" marL="0">
              <a:lnSpc>
                <a:spcPct val="14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Проезжая часть создана для транспорта: автомобилей, автобусов, троллейбусов, такси и грузовиков. Здесь нельзя ходить пешеходам, потому что движение бывает быстрым и напряжённым.
</a:t>
            </a:r>
            <a:endParaRPr lang="en-US" sz="1384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помогают порядку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транспорт движется по своим полосам. Это помогает машинам не мешать друг другу и делает дорогу понятнее для водителей и пассажиров.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защищают всех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следят за знаками, скоростью и сигналами светофора. Правила дорожного движения нужны не просто для порядка, а для безопасности людей на улице.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опасны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отвлекаться, торопиться или нарушать правила, на дороге может случиться беда. Поэтому на проезжей части особенно важны внимание и спокойствие.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Переход и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переходят шагом, не бегая и не отвлекаясь. Дойдя до другой стороны, человек снова смотрит по сторонам и спокойно продолжает путь.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Подход к переходу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подходит к «зебре» и останавливается у края тротуара. Здесь важно не спешить и убедиться, что переход действительно безопасен.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Ожидание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смотрит на светофор и ждёт зелёного света или полной остановки машин. Только после этого можно начинать переход.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пешеход переходит улицу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 номера домов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подсказывают путь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помогают понять, где переход, остановка или место, где нужно быть особенно внимательным. Они словно вежливые помощники на улице.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имеют имена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улицы делает адрес понятным. По нему находят нужный дом, школу, поликлинику или магазин, не теряя время и терпение.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дома важен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дома помогает почтальону, курьеру, врачу и гостю быстро найти нужный подъезд. Без этого маленького числа улица стала бы очень запутанной.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подсказки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Таблички, знаки и номера работают вместе. Они помогают людям не заблудиться и уверенно двигаться по городу, как по знакомой карте.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том, как адрес помогает найти место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за углом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вышел из дома и сразу увидел табличку с названием улицы и номер школы рядом. Ему не пришлось долго искать — адрес привёл его прямо к воротам. Даже большой двор не смог его запутать.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 бабушки
</a:t>
            </a:r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Курьер вёз коробку с тёплым подарком и внимательно читал адрес на конверте. Нужный дом нашёлся быстро благодаря номеру и заметному дереву у входа. Без таких подсказок он бы кружил по кварталу, как потерявшийся котёнок.
</a:t>
            </a:r>
            <a:endParaRPr lang="en-US" sz="1777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к музею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шла по старой улице с красивыми домами, мостом и башней. Название улицы и знакомый памятник помогли запомнить путь обратно. Город стал похож на добрую игру в ориентиры.
</a:t>
            </a:r>
            <a:endParaRPr lang="en-US" sz="17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Проезжая часть и тротуар работают вместе: один для машин, другой для пешеходов. Это делает улицу понятной, удобной и безопасной.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любой улицы помогают разделить движение людей и транспорта.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улица меняется в течение дня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19600" y="1480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спешат школьники, родители и люди, которые идут на работу. Движение становится оживлённым, поэтому всем особенно нужна внимательность.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2850" y="2652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 улицам ездят автобусы, машины и специальные службы. В это время город работает особенно активно, словно большой улей, только без жужжания.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10775" y="39567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людей становится меньше, а фонари начинают помогать видеть дорогу. Улица выглядит спокойнее, но правила безопасности остаются такими же важными.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512850" y="52605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на улице тихо, и многие дома уже спят. Светофоры, знаки и освещение всё равно помогают ориентироваться и не теряться.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улица — это приятно и полезно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вокруг нас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улица сразу выглядит аккуратнее и радостнее. На ней приятно идти в школу, гулять с друзьями и просто смотреть по сторонам, не спотыкаясь о мусор и бумажки.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убирать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чистотой следят дворники и уборочные машины, но важна и помощь жителей. Урны стоят для мусора не просто так — туда и нужно отправлять обёртки, бутылки и салфетки.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вреден мусор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бросать отходы мимо урны, улица быстро становится неопрятной. Мусор мешает проходу, портит вид города и может привлекать птиц и насекомых, которым там совсем не место.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беречь улицу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человек не мусорит и замечает беспорядок, улица остаётся красивой дольше. Это простое правило помогает сделать город удобным, чистым и приятным для всех.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зелень делает улицы уютнее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 жаркий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дерево на улице становится настоящим спасением от солнца. Под его кроной прохладнее ждать автобус, идти домой или просто отдыхать на скамейке. Кажется, будто улица надевает зелёную шляпу и сразу улыбается.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Клумбы, которые радуют глаз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клумбы превращают обычную дорогу в яркую картинку. Цветы у подъезда, вдоль тротуара или возле остановки делают улицу живой и приветливой. Даже короткая прогулка становится чуть веселее, когда вокруг столько красок.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 свежий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и деревья не только украшают улицу, но и помогают задерживать пыль. Благодаря зелени воздух кажется свежее, а городской пейзаж — мягче и спокойнее. Так даже шумная улица становится приятнее для прогулок.
</a:t>
            </a:r>
            <a:endParaRPr lang="en-US" sz="12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49" y="18942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08649" y="1913892"/>
            <a:ext cx="428700" cy="38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32586" y="1894275"/>
            <a:ext cx="315225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7249" y="1894275"/>
            <a:ext cx="420300" cy="420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0249" y="1932945"/>
            <a:ext cx="428700" cy="342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делает улицу удобной и безопасной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перевозят людей и грузы, следят за дорогой и соблюдают правила движения. От их внимания зависит, будет ли улица спокойной и безопасной для всех.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 убирают мусор, подметают тротуары и следят, чтобы улица оставалась чистой. Их работа заметна не всегда, но без неё город быстро стал бы неаккуратным.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чинят тротуары, дороги и бордюры, если они износились или повредились. Благодаря им улица становится ровнее, удобнее и безопаснее для пешеходов и транспорта.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Полицейские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Полицейские следят за порядком на улице и помогают людям соблюдать правила. Они нужны там, где важно быстро остановить опасную ситуацию и сохранить спокойствие.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приходят на помощь, если случилась беда. На улице их работа особенно важна, потому что они умеют быстро действовать и поддерживать людей в трудный момент.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перейти улицу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 последовательность действий, которая помогает перейти дорогу спокойно и без спешки.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5244" y="4018584"/>
            <a:ext cx="3825456" cy="187910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717105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 у дороги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рядом с проезжей частью опасен, потому что можно неожиданно выскочить под машину. У дороги лучше идти спокойно, смотреть вперёд и держаться подальше от края тротуара.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выходить из-за машин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Стоящая машина может закрывать обзор водителю и пешеходу. Если выйти из-за неё слишком быстро, можно не заметить движущийся транспорт и попасть в опасную ситуацию.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8620273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только правильно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неположенном месте часто заканчивается бедой, потому что водители не ждут там пешеходов. Безопаснее идти к переходу и пользоваться светофором или зеброй.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717105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играть на проезжей части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игра и дорога — плохая компания. Если выбежать за игрушкой на проезжую часть, времени на осторожность уже не останется, поэтому играть нужно только в безопасном месте.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 в любую погоду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Темнота, лёд, лужи и скользкий снег делают улицу особенно коварной. В такие дни нужно идти медленнее, смотреть по сторонам и не отвлекаться ни на что лишнее.
</a:t>
            </a:r>
            <a:endParaRPr lang="en-US" sz="1800" dirty="0"/>
          </a:p>
        </p:txBody>
      </p:sp>
      <p:sp>
        <p:nvSpPr>
          <p:cNvPr id="15" name="Text 6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на улице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грунтовых дорог до удобных улиц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дорога к дому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многие улицы были просто грунтовыми дорогами. После дождя на них появлялись лужи, а после сухой погоды поднималась пыль. Людям было труднее идти и ездить, поэтому улицы постепенно начали менять.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взрослеет вместе с улицами
</a:t>
            </a:r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улицы стали покрывать камнем, а затем асфальтом. Появились тротуары, фонари, светофоры и остановки. Благодаря этому ходить стало удобнее, а улицы — заметно безопаснее и светлее вечером.
</a:t>
            </a:r>
            <a:endParaRPr lang="en-US" sz="1635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улицы для жизни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улицы строят там, где рядом есть дома, школы, магазины и парки. Такие дороги помогают людям быстрее добираться до нужных мест и делают город более удобным для жизни каждый день.
</a:t>
            </a:r>
            <a:endParaRPr lang="en-US" sz="16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улицы и их особый вид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с историей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улицы часто помнят прошлое города лучше любых учебников. На них можно увидеть дома, которым много лет, и почувствовать, как здесь жили люди раньше.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центральных улицах обычно особенно оживлённо. Там находятся площади, театры, музеи и красивые здания, поэтому такие места становятся любимыми для прогулок и встреч.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которую запоминают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улицы часто отличаются своим обликом: старые фасады, памятники, широкие мостовые и особая атмосфера делают их узнаваемыми. Их легко узнать даже на фотографии.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памяти города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улицы важны не только для движения, но и для памяти. Они помогают понять, каким был город раньше, и показывают, как он менялся со временем.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как место встреч и движения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путь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улица встречает спешащих школьников, родителей и тех, кто идёт на работу. Все движутся в своём направлении, и город будто просыпается вместе с ними.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суета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 улице едут автобусы, машины и велосипеды, а люди заходят в магазины, поликлиники и другие важные места. На улице всё время кто-то куда-то спешит.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 разговоры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можно увидеть друзей, соседей и знакомых. Кто-то здоровается на ходу, кто-то останавливается поболтать, а кто-то просто улыбается прохожему — и сразу теплее.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вечер, улица становится спокойнее, но не пустеет совсем. Фонари зажигаются, шаги слышны отчётливее, и город продолжает жить уже чуть медленнее.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улицу лучше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начинается с простого правила: весь мусор должен попадать в урну. Если каждый человек выполнит это маленькое действие, улица сразу станет аккуратнее и приятнее.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всё вокруг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Скамейки, знаки, деревья и клумбы нужны всем жителям. Если их не ломать и не портить, улица дольше остаётся красивой, удобной и доброй к людям.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пешеходы и водители внимательны, на улице меньше опасных ситуаций. Правила движения помогают всем не мешать друг другу и спокойно добираться до нужного места.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порядку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помощь важна: поднять бумажку, обойти лужу аккуратно, не шуметь без причины. Из таких привычек складывается хорошая улица, а вместе с ней и хороший город.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— часть большого и дружного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улица соединяет важные места, помогает людям двигаться и встречаться, а ещё требует чистоты, аккуратности и внимания. Если беречь улицы, город становится уютнее и безопаснее для всех.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2026-05-26T06:28:22Z</dcterms:created>
  <dcterms:modified xsi:type="dcterms:W3CDTF">2026-05-26T06:28:22Z</dcterms:modified>
</cp:coreProperties>
</file>