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Антарктиды: лед, океан, климат и жизнь на самом южном материке
</a:t>
            </a:r>
            <a:endParaRPr lang="en-US" sz="2313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раскрывает тайны климата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материк, который влияет на всю планету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холодный и ветреный континент Земли, почти целиком скрытый под льдом. Наблюдения здесь помогают понять, как меняются океаны, атмосфера и уровень моря, а Договор об Антарктике делает исследования мирными и международными.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изучают на Южном континенте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и его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измеряют толщину льда, скорость его перемещения и изменения морского покрова. Эти данные показывают, где ледяной щит становится тоньше и как это отражается на океане и уровне моря.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подо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температуру, солёность и течения в прибрежных водах и под шельфовыми ледниками. Именно здесь тёплая вода может ускорять таяние льда снизу, оставаясь скрытой от обычного взгляда.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озон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станциях круглосуточно следят за ветром, влажностью, давлением и составом воздуха. Такие измерения помогают понять, как устроены погодные процессы в Южном полушарии и как меняется озоновый слой.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Пингвины, тюлени, криль, мхи, лишайники и микробы показывают, как жизнь приспосабливается к холоду и дефициту пищи. По ним учёные оценивают устойчивость антарктических экосистем к изменениям климата.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и прошлое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 и почти полное отсутствие растительности помогают сохранять метеориты на поверхности льда. Такие находки особенно ценны, потому что они дают сведения о ранней истории Солнечной системы.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разные, но связанные процессы: льда становится меньше, а океан постепенно поднимается.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ледяной покров Антарктиды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указывает на ускоренное таяние, особенно в последние десятилетия, и подтверждает связь Антарктиды с глобальным климатом.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общим тенденциям, описанным в научных обзорах NASA, NSIDC и IPCC; без точных числовых оценок.
</a:t>
            </a:r>
            <a:endParaRPr lang="en-US" sz="4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над Антарктидой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 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видит весь материк сразу: контуры берегов, ледяные поля и зоны быстрого движения льда. На таких снимках хорошо заметны различия между прибрежными районами и внутренними областями, куда экспедициям добираться особенно трудно.
</a:t>
            </a:r>
            <a:endParaRPr lang="en-US" sz="1174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и лазер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Радарные и лазерные приборы измеряют высоту поверхности и её изменения почти независимо от облаков и темноты. Благодаря этому ученые сравнивают данные за разные годы и замечают даже небольшие просадки или поднятия льда.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следы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изображения помогают увидеть, где океан подтачивает шельфовый ледник снизу. Это особенно важно в местах, где с земли нельзя наблюдать скрытые процессы, а изменения влияют на устойчивость всего ледяного массива.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полевое исследование превращается в научные данные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выбора района работы до обработки результатов, полученных в короткий антарктический сезон.
</a:t>
            </a:r>
            <a:endParaRPr lang="en-US" sz="8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расположены в разных природных условиях, поэтому каждая решает свои научные и практические задачи.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исследовательские станции Антарктиды
</a:t>
            </a:r>
            <a:endParaRPr lang="en-US" sz="264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станции дополняют друг друга: одни поддерживают экспедиции, другие дают уникальные данные о льде, атмосфере и жизни у берегов.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сведения о научных станциях Антарктиды.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 как архив климата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берут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керн извлекают из глубокой скважины длинным цилиндром. Каждый кусок сохраняет последовательность слоёв, как страницы книги, где записаны условия выпадения снега в разные эпохи.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хранится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остаются пузырьки древнего воздуха, пыль, соли и следы извержений вулканов. Эти включения помогают понять, каким был состав атмосферы и какие природные события происходили раньше.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рассказывают слои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толщине и составу слоёв можно судить о температуре, количестве осадков и изменениях ветров. Чем глубже керн, тем дальше учёные заглядывают в прошлое Земли.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глубокие керны охватывают десятки и сотни тысяч лет. Они помогают сравнивать современное потепление с прежними природными колебаниями климата и точнее оценивать изменения сегодня.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образец льда соединяет сразу несколько видов сведений о прошлом, поэтому его сравнивают с природным архивом.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 ледяного керна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Керн полезен не только для изучения климата: он также помогает восстановить атмосферу, вулканические события и особенности окружающей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общих принципов исследования ледяных кернов.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под шельфовыми ледниками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Подлёдные роботы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аппараты могут заходить туда, куда человеку попасть почти невозможно. Они измеряют температуру, солёность и форму подлёдных полостей, собирая данные в скрытом океане под шельфом.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буи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дрейфуют у кромки льда и передают сведения о течениях и свойствах воды. Это помогает понять, как тёплые массы воды подтачивают лед снизу и меняют его устойчивость.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Эхолоты и 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Эхолоты определяют рельеф дна и толщину льда, а датчики фиксируют изменения воды. Вместе они показывают, где шельф особенно уязвим и почему некоторые участки разрушаются быстрее.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ледникам Росса и Амундсена, где изменения идут заметно быстрее. Наблюдения здесь важны, потому что именно такие районы сильнее влияют на будущий уровень моря.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экстремальном климате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у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колониями у кромки моря, где им проще добывать пищу. Они зависят от морского льда и безопасных мест для гнездования, поэтому изменения климата быстро отражаются на их численности.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 — основа пищи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криль служит кормом для многих животных, от птиц до китов и тюленей. Если его становится меньше, нарушается вся пищевая цепь, а морские обитатели вынуждены искать новые районы.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микробы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лишайники, микроводоросли и бактерии выживают там, где почти нет почвы и тепла. Учёные изучают их, чтобы понять, как жизнь приспосабливается к ветру, холоду и долгой зиме.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долгую зиму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приспособились к полярной ночи, сильным морозам и нехватке пищи. Их поведение помогает понять, как экосистемы реагируют на сокращение льда, изменение температуры и появление новых условий.
</a:t>
            </a:r>
            <a:endParaRPr lang="en-US" sz="8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64435"/>
            <a:ext cx="4039800" cy="22278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организмы изучают в Антарктиде и какую информацию они дают учёным о жизни в суровых условиях.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организмы и их научное значение
</a:t>
            </a:r>
            <a:endParaRPr lang="en-US" sz="264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организмы помогают оценить здоровье экосистем и понять, какие условия необходимы для существования жизни в экстремальном климате.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антарктических биологических исследований и обзорные данные научных станций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атмосферой и озоновым слоем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станциях непрерывно фиксируют температуру, ветер, влажность, давление и состав воздуха. Эти данные помогают увидеть, как быстро меняется атмосфера над Южным полюсом.
</a:t>
            </a:r>
            <a:endParaRPr lang="en-US" sz="869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Озоновая дыра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XX века над Антарктидой обнаружили сильное истончение озонового слоя. Это стало важным сигналом для мировой науки и экологической политики.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восстановлением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отслеживают, как изменяется озоновый слой со временем. Они сравнивают данные разных лет и проверяют влияние сезонности и солнечного излучения.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для Южного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помогают понять погоду и климат не только над Антарктидой, но и в других районах Южного полушария, где воздушные потоки связаны между собой.
</a:t>
            </a:r>
            <a:endParaRPr lang="en-US" sz="9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районы, где лёд быстрее теряет массу и легче сползает в океан. Из-за этого даже удалённые изменения могут сказаться на побережьях других материков.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таяние Антарктиды важно для уровня моря
</a:t>
            </a:r>
            <a:endParaRPr lang="en-US" sz="257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разные части Антарктиды влияют на уровень моря не одинаково: наибольшую тревогу вызывает Западная Антарктида.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данным наблюдений NASA, NOAA и IPCC; без точных числовых значений
</a:t>
            </a:r>
            <a:endParaRPr lang="en-US" sz="5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исследуют опасные изменения ледников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полевых и спутниковых наблюдений за ледниками Антарктиды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44056"/>
            <a:ext cx="274800" cy="219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128" y="2879603"/>
            <a:ext cx="252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Антарктиде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 разных стран работают вместе, потому что Антарктида слишком велика и труднодоступна для одиночных исследований. Общие экспедиции позволяют быстрее собирать данные и проверять результаты.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 станций и спутников передают в общие базы, чтобы сравнивать погоду, ледовые условия и состояние океана в разных районах. Это делает выводы точнее и надёжнее.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помогают использовать одинаковые приборы и подходы. Благодаря этому измерения из разных сезонов и стран можно сопоставлять без лишних ошибок и противоречий.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 Антарктиде важна не только для науки, но и для людей во всём мире. Она помогает лучше понимать изменения климата и их последствия для океанов и побережий.
</a:t>
            </a:r>
            <a:endParaRPr lang="en-US" sz="8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которая работает в морозе и ветре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открывают путь к станциям и доставляют топливо, продукты и оборудование. Без них невозможно работать в районах, где морской лёд мешает обычным судам добраться до берега.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Вездеходы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Гусеничные вездеходы перевозят людей и грузы по снегу и льду. Они нужны там, где нет дорог, а расстояния слишком велики для пешего перехода или лёгкой техники.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 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 автоматические метеостанции помогают получать сведения там, куда трудно или опасно идти человеку. Они измеряют ветер, температуру, высоту льда и состояние поверхности.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Подлёдные роботы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роботы способны работать под шельфовыми ледниками и в холодной воде. Они исследуют скрытые участки океана, где учёные не могут наблюдать напрямую.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 какими трудностями сталкиваются исследователи на Южном материке и почему каждая экспедиция требует тщательной подготовки.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ограничения антарктической науки
</a:t>
            </a:r>
            <a:endParaRPr lang="en-US" sz="277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 Антарктиду зависят от надёжной техники, запаса времени и точного планирования: природные условия могут быстро остановить работу или сделать её опасной.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логистики и техники антарктических экспедиций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открытия современных исследований особенно важны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какие районы ледяного щита теряют массу быстрее всего. Это помогает оценить, как таяние Антарктиды может повлиять на прибрежные города и низкие территории.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атмосфере позволяют следить за восстановлением озонового слоя и понимать, как на него влияют сезонные изменения, солнечное излучение и движение воздушных масс.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станции и океанические приборы вместе показывают, как связаны температура воды, морской лёд и движение ледников. Так ученые видят картину изменений сразу в нескольких средах.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экстремуме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организмов помогают понять, как пингвины, микробы и растения приспосабливаются к холоду. Это расширяет знания о границах жизни и устойчивости экосистем.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показывает, как связаны лед, океан, атмосфера и жизнь. Наблюдения здесь помогают предсказать изменения климата, уровень моря и судьбу экосистем, от которых зависит будущее людей во всём мире.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как лаборатория будущего Земли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2026-06-02T18:35:48Z</dcterms:created>
  <dcterms:modified xsi:type="dcterms:W3CDTF">2026-06-02T18:35:48Z</dcterms:modified>
</cp:coreProperties>
</file>