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2883495"/>
            <a:ext cx="9144000" cy="225921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990800" y="678174"/>
            <a:ext cx="51624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обзор: начало жизни и его значение
</a:t>
            </a:r>
            <a:endParaRPr lang="en-US" sz="2650" dirty="0"/>
          </a:p>
        </p:txBody>
      </p:sp>
      <p:sp>
        <p:nvSpPr>
          <p:cNvPr id="7" name="Text 1"/>
          <p:cNvSpPr txBox="1"/>
          <p:nvPr/>
        </p:nvSpPr>
        <p:spPr>
          <a:xfrm>
            <a:off x="1990800" y="1501199"/>
            <a:ext cx="5162400" cy="87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Изучаем биологический старт жизни — зиготу из яйцеклетки и сперматозоида.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20950" y="2525823"/>
            <a:ext cx="5102100" cy="19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675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1440987"/>
            <a:ext cx="44946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4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наука о начале жизни
</a:t>
            </a:r>
            <a:endParaRPr lang="en-US" sz="2648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622025"/>
            <a:ext cx="4494600" cy="126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мифов к науке: понимание начала жизни через оплодотворение раскрывает ответственность и заботу о здоровье с ранних лет.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881750" y="38056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этих клеток ведёт к появлению зиготы, первого этапа новой жизни.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960000" y="24078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Сперматозоид — мельчайшая мужская клетка, которая дополнительно обеспечивает генетическую информацию для зачатия.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051450" y="1010052"/>
            <a:ext cx="3992400" cy="92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Яйцеклетка — крупнейшая женская клетка, несущая половину наследственного материала будущего человека.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280350" y="270000"/>
            <a:ext cx="70521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клетки: яйцеклетка и сперматозоид
</a:t>
            </a:r>
            <a:endParaRPr lang="en-US" sz="2401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320000" y="701100"/>
            <a:ext cx="4555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происходит оплодотворение
</a:t>
            </a:r>
            <a:endParaRPr lang="en-US" sz="2187" dirty="0"/>
          </a:p>
        </p:txBody>
      </p:sp>
      <p:sp>
        <p:nvSpPr>
          <p:cNvPr id="6" name="Text 1"/>
          <p:cNvSpPr txBox="1"/>
          <p:nvPr/>
        </p:nvSpPr>
        <p:spPr>
          <a:xfrm>
            <a:off x="4824000" y="1707000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Оплодотворение происходит в маточной трубе: один сперматозоид проникает внутрь яйцеклетки, начинается слияние их ядер.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4824000" y="3246038"/>
            <a:ext cx="40500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результате формируется зигота — первая клетка нового организма, которая начинает делиться и развиваться.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0000" y="1078944"/>
            <a:ext cx="8604000" cy="33444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270000" y="270000"/>
            <a:ext cx="67878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4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раннего развития: от зиготы до имплантации
</a:t>
            </a:r>
            <a:endParaRPr lang="en-US" sz="2040" dirty="0"/>
          </a:p>
        </p:txBody>
      </p:sp>
      <p:sp>
        <p:nvSpPr>
          <p:cNvPr id="8" name="Text 2"/>
          <p:cNvSpPr txBox="1"/>
          <p:nvPr/>
        </p:nvSpPr>
        <p:spPr>
          <a:xfrm>
            <a:off x="270000" y="750672"/>
            <a:ext cx="6787800" cy="22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формирования эмбриона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043175" y="1301875"/>
            <a:ext cx="5056500" cy="6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миллиарда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2043175" y="2105475"/>
            <a:ext cx="5056500" cy="76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75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 оснований ДНК уникально сочетаются у каждого индивидуума, формируя неповторимый генетический код.
</a:t>
            </a:r>
            <a:endParaRPr lang="en-US" sz="1754" dirty="0"/>
          </a:p>
        </p:txBody>
      </p:sp>
      <p:sp>
        <p:nvSpPr>
          <p:cNvPr id="7" name="Text 3"/>
          <p:cNvSpPr txBox="1"/>
          <p:nvPr/>
        </p:nvSpPr>
        <p:spPr>
          <a:xfrm>
            <a:off x="2040975" y="3005075"/>
            <a:ext cx="50751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Слияние генов матери и отца создаёт неповторимый облик и особенности ребёнка.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2040975" y="3856025"/>
            <a:ext cx="5056500" cy="15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генетики человека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1089052"/>
            <a:ext cx="4156500" cy="181846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07150" y="1089016"/>
            <a:ext cx="4156500" cy="181846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80350" y="270000"/>
            <a:ext cx="7099800" cy="62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Начальные этапы формирования органов
</a:t>
            </a:r>
            <a:endParaRPr lang="en-US" sz="2639" dirty="0"/>
          </a:p>
        </p:txBody>
      </p:sp>
      <p:sp>
        <p:nvSpPr>
          <p:cNvPr id="9" name="Text 2"/>
          <p:cNvSpPr txBox="1"/>
          <p:nvPr/>
        </p:nvSpPr>
        <p:spPr>
          <a:xfrm>
            <a:off x="280350" y="3171599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Ранний рост сердца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3-й неделе у эмбриона появляется зачаток сердца, который начинает биться на 22-24 день. Это один из первых жизненно важных органов, обеспечивающих кровообращение.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07150" y="3165600"/>
            <a:ext cx="4156500" cy="147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нервной системы
</a:t>
            </a:r>
            <a:pPr algn="l" indent="0" marL="0">
              <a:lnSpc>
                <a:spcPct val="115000"/>
              </a:lnSpc>
              <a:buNone/>
            </a:pPr>
            <a:r>
              <a:rPr lang="en-US" sz="1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 же время начинает развиваться нервная трубка — основа будущего мозга и спинного мозга, обеспечивающая передачу сигналов и контроль функций организма.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27900" y="1119804"/>
            <a:ext cx="4646100" cy="3345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227900" y="4666200"/>
            <a:ext cx="4646100" cy="20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i="1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Медицинские данные об эмбриональном развитии
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270000" y="270000"/>
            <a:ext cx="6691200" cy="431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3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роста эмбриона в первые недели
</a:t>
            </a:r>
            <a:endParaRPr lang="en-US" sz="2535" dirty="0"/>
          </a:p>
        </p:txBody>
      </p:sp>
      <p:sp>
        <p:nvSpPr>
          <p:cNvPr id="10" name="Text 3"/>
          <p:cNvSpPr txBox="1"/>
          <p:nvPr/>
        </p:nvSpPr>
        <p:spPr>
          <a:xfrm>
            <a:off x="497300" y="199345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первые восемь недель происходит быстрое удлинение и увеличение массы эмбриона.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7300" y="2877900"/>
            <a:ext cx="3529800" cy="74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период критичен для формирования основных органов и систем, что влияет на дальнейшее развитие.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42112" y="849897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Плацента обеспечивает питательными веществами и кислородом растущий эмбрион, одновременно защищая его от вредных факторов.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562737" y="19124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Пуповина служит связующим каналом между матерью и эмбрионом, обеспечивая транспорт всех необходимых веществ.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383362" y="2975010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структуры играют ключевую роль в поддержании нормального обмена веществ и развития плода.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203987" y="4037622"/>
            <a:ext cx="3546600" cy="82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правильной работы плаценты и пуповины полноценное развитие эмбриона невозможно.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280350" y="270000"/>
            <a:ext cx="7005600" cy="43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плаценты и пуповины
</a:t>
            </a:r>
            <a:endParaRPr lang="en-US" sz="2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350" y="702804"/>
            <a:ext cx="3816600" cy="376069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572000" y="701100"/>
            <a:ext cx="4303200" cy="41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4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чувствительности: слух, зрение, осязание
</a:t>
            </a:r>
            <a:endParaRPr lang="en-US" sz="1646" dirty="0"/>
          </a:p>
        </p:txBody>
      </p:sp>
      <p:sp>
        <p:nvSpPr>
          <p:cNvPr id="7" name="Text 1"/>
          <p:cNvSpPr txBox="1"/>
          <p:nvPr/>
        </p:nvSpPr>
        <p:spPr>
          <a:xfrm>
            <a:off x="4785975" y="17070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16-й неделе беременности у эмбриона начинают развиваться органы чувств: слуховые нервы начинают воспринимать звуки из внешней среды.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472000" y="270000"/>
            <a:ext cx="402000" cy="27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785975" y="3215100"/>
            <a:ext cx="4088100" cy="126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Параллельно формируются первые нервные клетки, отвечающие за осязание и начальные зрительные реакции, что закладывает основу для восприятия мира.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2026-05-08T11:15:18Z</dcterms:created>
  <dcterms:modified xsi:type="dcterms:W3CDTF">2026-05-08T11:15:18Z</dcterms:modified>
</cp:coreProperties>
</file>