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jpe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земной группы: Ключевые аспекты и особенности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твёрдых планет: строение, атмосфера и значение для науки.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земных планет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планет велись с древних цивилизаций, а в XX веке телескопы и миссии космоса значительно расширили знания о структуре и атмосферах Меркурия, Венеры, Земли и Марса.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критерии планет земной группы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земной группы выделяются наличием плотной твёрдой поверхности и внутренним строением с железным ядром и силикатной мантией, схожим с Землёй.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Атмосферные условия варьируются от почти отсутствующих как на Меркурии до плотных и тяжёлых, например у Венеры, что существенно влияет на климат и геологические процессы.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параметры включают сравнительно небольшой диаметр до 13 000 км, высокую среднюю плотность свыше 3,9 г/см³, а также орбиты, расположенные ближе к Солнцу, чем у газовых гигантов.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052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32000" y="964664"/>
            <a:ext cx="2052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84000" y="964664"/>
            <a:ext cx="2052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08000" y="964664"/>
            <a:ext cx="2052000" cy="16532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Минералогический и геохимический состав земных планет
</a:t>
            </a:r>
            <a:endParaRPr lang="en-US" sz="2303" dirty="0"/>
          </a:p>
        </p:txBody>
      </p:sp>
      <p:sp>
        <p:nvSpPr>
          <p:cNvPr id="14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96650" y="2730300"/>
            <a:ext cx="18132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Силикатные мантии и металлические ядра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Мантии планет земной группы состоят преимущественно из силикатных пород, а ядра — из железа и никеля. Такая структура влияет на магнитные свойства и внутреннюю динамику планет.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6868650" y="2730300"/>
            <a:ext cx="18132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и оксидов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занимает большую часть поверхности Земли, а многочисленные оксиды влияют на химический баланс и поддерживают жизнь, что уникально среди планет земной группы.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2620650" y="2730300"/>
            <a:ext cx="18132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породы и минералы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Базальтовые и гранитные образования присутствуют на Земле, в то время как Марс выделяется вулканическими минералами. Меркурий характеризуется повышенным содержанием железа на поверхности.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4744650" y="2730300"/>
            <a:ext cx="18132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Атмосферные особенности Венеры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Венеры насыщена серой и сернистым газом, создавая кислотные дожди и мощный парниковый эффект, что радикально отличается от остальных планет группы.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73102"/>
            <a:ext cx="4791900" cy="158639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планет земной группы
</a:t>
            </a:r>
            <a:endParaRPr lang="en-US" sz="2538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четырёх планет с учётом размеров, массы, плотности, орбитальных расстояний, атмосферного давления и спутников.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имеют схожее внутреннее строение, но значительные различия в размерах, массе и атмосферах.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Меркурий: характеристика ближайшей к Солнцу планеты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и физические размеры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 — самая маленькая планета земной группы с диаметром 4879 км и массой всего 5,5% от земной. Близость к Солнцу определяет экстремальные температурные колебания от -173°C до +427°C.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и внутренняя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Меркурия усеяна ударными кратерами и большими бассейнами, зарегистрированными миссиями Messenger и Mariner-10. Ядро занимает до 60% объёма планеты, что объясняет сильное магнитное поле.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Венера: горячий сосед Земли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параметры и 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схожа по размеру с Землёй, масса составляет 81,5% земной. Атмосфера плотная и в основном состоит из углекислого газа, создавая давление в 92 бара у поверхности.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геологические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достигает +462°C из-за мощного парникового эффекта. Поверхность характеризует наличие крупных вулканических плато Иштар и Афродита, свидетельствующих о вулканической активности.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Земля: уникальная планета в земной группе
</a:t>
            </a:r>
            <a:endParaRPr lang="en-US" sz="2984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единственная планета с обширными океанами, покрывающими 71% поверхности, и атмосферой, богатой кислородом и азотом, что создаёт благоприятные условия для жизни.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активность и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процессы тектоники плит, вулканизм и магнитосфера, защищающая от солнечного ветра, обеспечивают стабильность климата и поддержку биосферы на планете.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Марс: красная планета с загадками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характеристики и 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Марса — 6779 км, атмосфера разрежена и на 95% состоит из CO2. Средняя температура около -63°C, присутствуют ледяные полярные шапки и следы метана.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следы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Марсе находится вулкан Олимп — высочайшая гора в Солнечной системе, каньон Маринер длиной свыше 4000 км и сети пересохших русел, указывающих на существование древних водных потоков.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параметров планет земной группы
</a:t>
            </a:r>
            <a:endParaRPr lang="en-US" sz="2863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всех планет свидетельствует о каменистом составе, при этом значительная разница массы и размера заметна между Землёй и Меркурием.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структурное сходство при значительном разнообразии физических параметров между планетами.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2024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498818"/>
            <a:ext cx="4791900" cy="20224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Атмосферы планет земной группы: состав и давление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представляет ключевые параметры атмосфер планет земной группы, включая состав газов, давление у поверхности и наличие облаков. Меркурий фактически не имеет атмосферы, Венера характеризуется плотной углекислотной атмосферой с кислотными облаками. Земля уникальна по составу и поддерживает жизнь, а атмосфера Марса разрежена и подвержена пыльным штормам.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Земля имеет атмосферу, способную поддерживать жизнь; Венера обладает экстремально плотной атмосферой; Марс и Меркурий имеют крайне разреженные или отсутствующие атмосферы.
</a:t>
            </a:r>
            <a:endParaRPr lang="en-US" sz="1369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Европейского космического агентства (ESA)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планет земной группы
</a:t>
            </a:r>
            <a:endParaRPr lang="en-US" sz="2981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Металлические ядра и их размеры
</a:t>
            </a:r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Металлические ядра планет земной группы состоят преимущественно из железа и никеля. У Меркурия ядро относительно крупнее его диаметра, занимая до 60% объёма, тогда как у Земли ядро достигает диаметра около 2440 км. Различия в строении ядра влияют на магнитные свойства и внутреннюю динамику каждой планеты.
</a:t>
            </a:r>
            <a:endParaRPr lang="en-US" sz="133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кора и её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Корка — самый внешний слой планет земной группы, наиболее тонкий по сравнению с мантией и ядром. Она состоит из базальтовых и гранитных пород, на Марсе и Меркурии кора менее развита. Толщина и структура коры влияют на возможности геологических процессов и сохранность атмосфер.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мантии и её роль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 планет образована силикатными породами и составляет основной объём их внутренних слоёв. Именно в мантии происходят процессы конвекции, приводящие к тектонической активности и вулканизму, особенно выраженные на Земле. На Марсе мантия играет ключевую роль в формировании рельефа и вулканов.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активность на планетах земной группы
</a:t>
            </a:r>
            <a:endParaRPr lang="en-US" sz="2438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Тектоника плит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уникальна своей активной тектоникой плит, которая регулирует вулканическую деятельность и формирует разнообразие рельефа. Это объясняет высокую геологическую активность планеты и способствует поддержанию условий, благоприятных для жизни.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плато Венеры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покрыта огромными вулканическими плато, такими как Иштар и Афродита, с большими лавовыми потоками. Несмотря на отсутствие тектоники плит, планета демонстрирует признаки относительно недавней вулканической активности, влияя на атмосферу и поверхность.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ограниченность Марса и Меркурия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обладает крупнейшим вулканом Олимп, но тектоническая активность на планете минимальна. Меркурий почти лишён геологических процессов — изменения происходят в основном из-за удара метеоритов, что объясняет обилие кратеров на его поверхности.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Магнитосферы и защита планет земной группы
</a:t>
            </a:r>
            <a:endParaRPr lang="en-US" sz="2791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Магнитное поле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обладает устойчивой магнитосферой благодаря жидкому внешнему ядру и динамо-эффекту. Это поле эффективно защищает планету от солнечного ветра, сохраняя атмосферу и способствуя существованию жизни на поверхности.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магнитосферы у Венеры и Марса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и Марс практически не имеют магнитосферы, что делает их атмосферы уязвимыми к разрежению солнечным ветром. Это играет важную роль в климатических и атмосферных особенностях этих планет, включая утрату газов.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магнитосфера Меркурия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 имеет слабо выраженное магнитное поле — около 1% от земного, вероятно, из-за частично жидкого ядра. Это обеспечивает лишь ограниченную защиту от солнечной радиации и способствует потере атмосферы.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 кольца планет земной группы
</a:t>
            </a:r>
            <a:endParaRPr lang="en-US" sz="3172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— единственный спутник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обладает крупным спутником — Луной, диаметром 3474 км. Луна влияет на приливные явления и стабилизирует наклон оси Земли, играя важную роль в её климатической стабильности.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Марса: Фобос и Деймос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имеет два небольших нерегулярных спутника — Фобос и Деймос, с размерами лишь нескольких десятков километров. Их происхождение остаётся предметом исследований, возможно, это захваченные астероиды.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спутников и колец у Меркурия и Венеры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 и Венера не имеют спутников, а все планеты земной группы лишены колец, в отличие от газовых гигантов. Это обусловлено их положением и условиями эволюции в ближней к Солнцу области.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исследовательских миссий
</a:t>
            </a:r>
            <a:endParaRPr lang="en-US" sz="2606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аппаратов исследовала атмосферу и поверхность Венеры, включая первые успешные посадки.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1961–1985: Советская программа "Венера"
</a:t>
            </a:r>
            <a:endParaRPr lang="en-US" sz="1119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миссия, осуществившая детальные снимки поверхности Меркурия, дала беспрецедентные данные о рельефе и составе.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1974–1975: Mariner-10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успешные марсоходы, собравшие комплексные данные о поверхности и атмосфере Марса.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1976: Viking 1 и 2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марсоход, ведущий детальный анализ грунта и подготовку к будущим пилотируемым миссиям.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2021: Perseverance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планет земной группы
</a:t>
            </a:r>
            <a:endParaRPr lang="en-US" sz="2934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формирования планет согласно современным моделям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планет земной группы от газовых гигантов
</a:t>
            </a:r>
            <a:endParaRPr lang="en-US" sz="2541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состав планет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газовых гигантов, планеты земной группы имеют твёрдую поверхность и каменное строение. Газовые гиганты состоят преимущественно из водорода и гелия, не имея чёткой твёрдой коры.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и спутниковые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гиганты значительно массивнее и обладают сложными системами колец и многочисленными крупными спутниками. Земные планеты менее массивны и имеют либо мало спутников, либо отсутствуют вовсе.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планет земной группы для науки и астробиологии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планет земной группы позволяет понять процессы формирования и эволюции планетарных систем, что критично для моделирования развития нашей и других систем.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атмосферы и поверхности планет помогает распознавать условия, необходимые для возникновения и поддержания жизни, расширяя горизонты астробиологии.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Сравнительное исследование планет улучшает методы поиска экзопротопланет и формирует научную базу для будущих программ поиска внеземных форм жизни.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водных резервуарах и климатических изменениях на Марсе и Венере дают ценную информацию для прогнозов изменений на Земле и космических миссий.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земной группы: вызовы и перспективы будущих исследований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Объединённые общие свойства планет земной группы создают фундамент понимания планетарных процессов. Поддержка роботизированных и пилотируемых миссий открывает перспективы для глубокого изучения внутреннего строения, геологической активности и потенциала обитания, расширяя границы знаний человечества.
</a:t>
            </a:r>
            <a:endParaRPr lang="en-US" sz="126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2026-05-07T23:53:35Z</dcterms:created>
  <dcterms:modified xsi:type="dcterms:W3CDTF">2026-05-07T23:53:35Z</dcterms:modified>
</cp:coreProperties>
</file>