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карты и внешние силы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показывают, как внешние силы меняют поверхность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на карте: от форм к процессам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формируется внутренними силами Земли, а внешние силы постоянно его изменяют. По картам можно увидеть, где поверхность выше, круче и сильнее разрушается.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что показывает карта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равнины, холмы и долины — это основные неровности земной поверхности. Карта помогает понять, как они расположены, насколько высоки и в каком направлении меняются склоны.
</a:t>
            </a:r>
            <a:endParaRPr lang="en-US" sz="1329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уклон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показывают высоту и крутизну скатов: чем они гуще, тем склон круче. Оттенки высот помогают быстро сравнить участки местности без сложных вычислений.
</a:t>
            </a:r>
            <a:endParaRPr lang="en-US" sz="1329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работы воды
</a:t>
            </a:r>
            <a:pPr algn="l" indent="0" marL="0">
              <a:lnSpc>
                <a:spcPct val="100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овраги и береговые линии указывают, где поверхность размывается быстрее всего. По их положению можно заметить направления стока воды и зоны активного разрушения.
</a:t>
            </a:r>
            <a:endParaRPr lang="en-US" sz="1274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
</a:t>
            </a:r>
            <a:pPr algn="l" indent="0" marL="0">
              <a:lnSpc>
                <a:spcPct val="100000"/>
              </a:lnSpc>
              <a:buNone/>
            </a:pPr>
            <a:r>
              <a:rPr lang="en-US" sz="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делают карту понятной даже без наблюдения на местности. Они связывают изображение с реальным рельефом и помогают читать природные процессы по рисунку местности.
</a:t>
            </a:r>
            <a:endParaRPr lang="en-US" sz="13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34" y="1245327"/>
            <a:ext cx="2676480" cy="356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 внешние силы Земли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Изменение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силы работают на поверхности. Вода, ветер, лёд, перепады температур и живые организмы разрушают породы, сглаживают неровности и постепенно меняют уже созданный рельеф.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5600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Создание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силы действуют глубоко в земной коре. Движения плит, землетрясения и вулканизм создают горы, впадины и другие крупные формы рельефа.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выветривание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на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происходит прямо на месте, когда порода постепенно теряет прочность. При этом обломки ещё не уносятся прочь, а только подготавливаются к дальнейшему разрушению.
</a:t>
            </a:r>
            <a:endParaRPr lang="en-US" sz="1229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его вызывает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причинами служат мороз, нагрев, вода и растворы. К ним добавляются корни растений, лишайники и микроорганизмы, которые ускоряют распад горных пород.
</a:t>
            </a:r>
            <a:endParaRPr lang="en-US" sz="1384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начинается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появляются трещины, затем порода становится рыхлой и крошится. Этот процесс может идти очень долго, но его последствия хорошо заметны в природе.
</a:t>
            </a:r>
            <a:endParaRPr lang="en-US" sz="1310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 — это первый шаг перед размывом, переносом и накоплением обломков. Без него вода и ветер не могли бы так легко уносить разрушенный материал.
</a:t>
            </a:r>
            <a:endParaRPr lang="en-US" sz="13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выветривание важно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Появление трещин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породе уже есть трещины, вода и воздух проникают внутрь. Это ослабляет камень и создаёт условия для дальнейшего разрушения.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22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Распад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 начинает крошиться на мелкие части: щебень, песок и глину. Чем сильнее разрушение, тем легче обломкам отделяться от массива.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49" y="33172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Ослабление склонов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Ослабленные склоны становятся неустойчивыми и легче осыпаются. На таких участках чаще происходят обвалы, осыпи и смыв мелких частиц дождевой водой.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54" y="33219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Подготовка к переносу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выветривания материалы легче переносятся водой и ветром. Поэтому этот процесс влияет не только на камни, но и на облик всей местности.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трещины породы попадает вода. Когда она замерзает, объём увеличивается и раздвигает стенки трещин, усиливая разрушение.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нагреве и охлаждении разные минералы расширяются и сжимаются неравномерно. Из-за этого поверхность постепенно отслаивается и растрескивается.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разрушения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порода распадается на отдельные обломки. Этот процесс особенно заметен в горах, пустынях и местах с резкими перепадами температур.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выветривание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выветривание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100" cy="16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Растворение минералов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растворять отдельные минералы и уносить их в растворе. Постепенно порода теряет прочность, даже если внешне долго выглядит почти неизменной.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влажном воздухе и осадках образуются слабые кислоты. Они ускоряют разрушение минералов и особенно заметны там, где много влаги и тепла.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Глины и известняки особенно чувствительны к химическим изменениям. В них растворение и другие реакции меняют состав породы гораздо сильнее, чем механическое воздействие.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" y="1384985"/>
            <a:ext cx="42143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3397" y="1418271"/>
            <a:ext cx="443582" cy="3548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проявления органического выветривания
</a:t>
            </a:r>
            <a:endParaRPr lang="en-US" sz="2032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проникают в мелкие трещины и расширяют их по мере роста. Со временем даже прочная на вид порода начинает раскалываться.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 микробы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 микроорганизмы выделяют вещества, которые помогают разрушать минералы. Они особенно заметны на старых камнях, скалах и стенках оврагов.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воздействие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действуют медленно, но постоянно. Их работа часто незаметна сразу, однако именно она помогает подготовить породу к дальнейшему разрушению.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выветривание в природе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 и разломы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 в скалах говорят о том, что порода уже потеряла прочность. Через такие разломы внутрь легко попадает вода, и разрушение продолжается быстрее.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Осыпные склоны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Осыпь у подножия склона показывает, что сверху постоянно откалываются мелкие и крупные обломки. Это один из самых заметных признаков активного разрушения.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Рыхлые обломки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щебень и рыхлая крошка на поверхности обычно образуются после длительного разрушения пород. Такие материалы легко переносятся водой и ветром дальше.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660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Сглаженные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Округлые камни и сглаженные выступы указывают на длительное воздействие воды, ветра или льда. Острые края постепенно стачиваются и становятся менее заметными.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97229" y="2895048"/>
            <a:ext cx="2459817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Крошащиеся уступы и стенки оврагов показывают, что порода разрушается прямо сейчас. На таких участках особенно важно замечать следы обвалов и осыпаний.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меняет склон на глазах у карты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дождь начинает размыв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 сначала не кажется сильной силой, но капли выбивают мелкие частицы из почвы и рыхлых пород. Затем вода стекает по склону и выносит их вниз, оставляя после себя борозды, промоины и маленькие ложбины.
</a:t>
            </a:r>
            <a:endParaRPr lang="en-US" sz="1102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Ручейки, которые режут склон
</a:t>
            </a:r>
            <a:pPr algn="l" indent="0" marL="0">
              <a:lnSpc>
                <a:spcPct val="90000"/>
              </a:lnSpc>
              <a:buNone/>
            </a:pPr>
            <a:r>
              <a:rPr lang="en-US" sz="34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распаханном поле или на голом склоне сток усиливается особенно быстро. Там, где вода не успевает впитаться, она собирается в ручейки, а затем вырезает более глубокие русла и расширяет их после каждого сильного дождя.
</a:t>
            </a:r>
            <a:endParaRPr lang="en-US" sz="1042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промоины до балки
</a:t>
            </a:r>
            <a:pPr algn="l" indent="0" marL="0">
              <a:lnSpc>
                <a:spcPct val="90000"/>
              </a:lnSpc>
              <a:buNone/>
            </a:pPr>
            <a:r>
              <a:rPr lang="en-US" sz="36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процесс идёт долго, промоины превращаются в овраги, а затем в балки с более широким дном и пологими краями. На карте такие места часто узнаются по густой сети коротких притоков и сильно изрезанным склонам.
</a:t>
            </a:r>
            <a:endParaRPr lang="en-US" sz="1097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меняет склон на глазах у карты
</a:t>
            </a:r>
            <a:endParaRPr lang="en-US" sz="254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овраг и во что он превращается
</a:t>
            </a:r>
            <a:pPr algn="l" indent="0" marL="0">
              <a:lnSpc>
                <a:spcPct val="90000"/>
              </a:lnSpc>
              <a:buNone/>
            </a:pPr>
            <a:r>
              <a:rPr lang="en-US" sz="2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поверхностный сток постепенно превращает маленькую промоину в крупную эрозионную форму.
</a:t>
            </a:r>
            <a:endParaRPr lang="en-US" sz="2234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443207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ветрового разрушения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587798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географической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пустынные районы легко узнать по обширным песчаным полям, сухим руслам и редкой растительности. Эти признаки подсказывают, где ветер чаще всего перерабатывает поверхность и где особенно заметна корразия.
</a:t>
            </a:r>
            <a:endParaRPr lang="en-US" sz="882" dirty="0"/>
          </a:p>
        </p:txBody>
      </p:sp>
      <p:sp>
        <p:nvSpPr>
          <p:cNvPr id="11" name="Text 2"/>
          <p:cNvSpPr txBox="1"/>
          <p:nvPr/>
        </p:nvSpPr>
        <p:spPr>
          <a:xfrm>
            <a:off x="323199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Формы, созданные ветром
</a:t>
            </a:r>
            <a:pPr algn="l" indent="0" marL="0">
              <a:lnSpc>
                <a:spcPct val="100000"/>
              </a:lnSpc>
              <a:buNone/>
            </a:pPr>
            <a:r>
              <a:rPr lang="en-US" sz="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ветер сортирует рыхлый материал и переносит его на большие расстояния. Из-за этого формируются барханы, а у отдельных каменных выступов — необычные формы, например «каменные грибы» и шлифованные стенки.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594955" y="2090563"/>
            <a:ext cx="2019600" cy="942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как природный абразив
</a:t>
            </a:r>
            <a:pPr algn="l" indent="0" marL="0">
              <a:lnSpc>
                <a:spcPct val="100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Песчинки, подхваченные ветром, ударяют по скалам и действуют как наждак. Поверхность постепенно стачивается, появляются царапины, выемки и гладкие участки, особенно там, где ветры дуют долго и почти без преград.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8435340" y="4482077"/>
            <a:ext cx="326431" cy="1846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6085" y="1088975"/>
            <a:ext cx="3696624" cy="39348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пути действия льда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594949" y="1471836"/>
            <a:ext cx="19533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в трещинах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попадает в трещины и замерзает, она расширяется и раздвигает стенки разлома. После многократных циклов замерзания и оттаивания порода становится всё более рыхлой и легко распадается на обломки.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34224" y="1471836"/>
            <a:ext cx="19266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как шлифовальный инструмент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не только движутся, но и царапают подстилающую поверхность обломками, вмёрзшими в лёд. Так появляются шлифованные скалы, борозды и сглаженные участки, по которым можно узнать следы древнего оледенения.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610525" y="3572725"/>
            <a:ext cx="3596100" cy="10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районы и обвалы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разрушение усиливается там, где вода часто задерживается в трещинах и углублениях. Поэтому на склонах быстрее образуются скальные обвалы, осыпи и участки с сильно нарушенной поверхностью.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700" y="397625"/>
            <a:ext cx="6625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мороз разрушает породы по шагам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58905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Попадание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трещины породы попадает вода после дождя, таяния снега или тумана. Когда температура падает, вода замерзает и начинает расширять трещины изнутри.
</a:t>
            </a:r>
            <a:endParaRPr lang="en-US" sz="1497" dirty="0"/>
          </a:p>
        </p:txBody>
      </p:sp>
      <p:sp>
        <p:nvSpPr>
          <p:cNvPr id="9" name="Text 2"/>
          <p:cNvSpPr txBox="1"/>
          <p:nvPr/>
        </p:nvSpPr>
        <p:spPr>
          <a:xfrm>
            <a:off x="2951425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Расширение трещин
</a:t>
            </a:r>
            <a:pPr algn="l" indent="0" marL="0">
              <a:lnSpc>
                <a:spcPct val="100000"/>
              </a:lnSpc>
              <a:buNone/>
            </a:pPr>
            <a:r>
              <a:rPr lang="en-US" sz="45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повторных замерзаниях и оттаиваниях разломы становятся шире, а порода — более рыхлой. Так начинается постепенное разрушение склона и образование осыпей.
</a:t>
            </a:r>
            <a:endParaRPr lang="en-US" sz="1377" dirty="0"/>
          </a:p>
        </p:txBody>
      </p:sp>
      <p:sp>
        <p:nvSpPr>
          <p:cNvPr id="10" name="Text 3"/>
          <p:cNvSpPr txBox="1"/>
          <p:nvPr/>
        </p:nvSpPr>
        <p:spPr>
          <a:xfrm>
            <a:off x="537810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Обрушение и 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некоторое время обломки отделяются и сползают вниз. На карте это связано с крутыми склонами, узкими долинами и зонами активного осыпания.
</a:t>
            </a:r>
            <a:endParaRPr lang="en-US" sz="1497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разрушения породы к изменению рельефа
</a:t>
            </a:r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последовательность: порода разрушается на месте, а затем обломки уносятся водой, ветром или льдом.
</a:t>
            </a:r>
            <a:endParaRPr lang="en-US" sz="2245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Скальный уступ
</a:t>
            </a:r>
            <a:pPr algn="l" indent="0" marL="0">
              <a:lnSpc>
                <a:spcPct val="90000"/>
              </a:lnSpc>
              <a:buNone/>
            </a:pPr>
            <a:r>
              <a:rPr lang="en-US" sz="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Скальный уступ часто появляется там, где твёрдые и мягкие породы разрушаются неравномерно. Более мягкий слой исчезает быстрее, а прочный остаётся выступом, который хорошо заметен на склоне и на карте рельефа.
</a:t>
            </a:r>
            <a:endParaRPr lang="en-US" sz="803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Осыпь у подножия
</a:t>
            </a:r>
            <a:pPr algn="l" indent="0" marL="0">
              <a:lnSpc>
                <a:spcPct val="90000"/>
              </a:lnSpc>
              <a:buNone/>
            </a:pPr>
            <a:r>
              <a:rPr lang="en-US" sz="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Осыпь формируется у подножия крутого склона, когда обломки постоянно ссыпаются вниз. На местности это выглядит как полоса щебня и камней, а на схеме показывает направление движения материала.
</a:t>
            </a:r>
            <a:endParaRPr lang="en-US" sz="803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прежней реки
</a:t>
            </a:r>
            <a:pPr algn="l" indent="0" marL="0">
              <a:lnSpc>
                <a:spcPct val="90000"/>
              </a:lnSpc>
              <a:buNone/>
            </a:pPr>
            <a:r>
              <a:rPr lang="en-US" sz="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террасы напоминают ступени по краям долины и показывают прежние уровни русла. Они помогают понять, как река врезалась глубже и как менялся рельеф со временем.
</a:t>
            </a:r>
            <a:endParaRPr lang="en-US" sz="804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Формы, которые оставляют внешние силы
</a:t>
            </a:r>
            <a:endParaRPr lang="en-US" sz="240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подсказки на карте рельефа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подсказывают крутизну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горизонтали: чем они ближе друг к другу, тем круче склон. По редким горизонталям видно пологие участки, где разрушение и сток обычно идут медленнее.
</a:t>
            </a:r>
            <a:endParaRPr lang="en-US" sz="1085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рек и ручьёв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сеть показывает, где вода легче собирается и размывает поверхность. Если ручьёв много и они короткие, склон чаще подвержен эрозии и образованию промоин.
</a:t>
            </a:r>
            <a:endParaRPr lang="en-US" sz="1182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и волны
</a:t>
            </a:r>
            <a:pPr algn="l" indent="0" marL="0">
              <a:lnSpc>
                <a:spcPct val="100000"/>
              </a:lnSpc>
              <a:buNone/>
            </a:pPr>
            <a:r>
              <a:rPr lang="en-US" sz="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помогает увидеть работу волн, а выпуклые и изрезанные участки берега часто указывают на активное разрушение. Так карта показывает не только сушу, но и зону действия моря или озера.
</a:t>
            </a:r>
            <a:endParaRPr lang="en-US" sz="1080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высот
</a:t>
            </a:r>
            <a:pPr algn="l" indent="0" marL="0">
              <a:lnSpc>
                <a:spcPct val="100000"/>
              </a:lnSpc>
              <a:buNone/>
            </a:pPr>
            <a:r>
              <a:rPr lang="en-US" sz="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Гипсометрическая окраска помогает быстро различить высотные уровни. По цвету легче понять, где расположены низины, плато и горные участки, связанные с разной силой внешних процессов.
</a:t>
            </a:r>
            <a:endParaRPr lang="en-US" sz="1129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быстрые изменения ожидаются на крутых и хорошо дренированных участках с рыхлыми породами.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условных признаков на топографической карте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участки карты по признакам, которые усиливают разрушение и размыв. Там, где склоны круче, горизонтали сближены, а ручьёв больше, рельеф обычно меняется быстрее.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рельеф меняется быстрее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карта показывает работу внешних сил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можно увидеть не только форму поверхности, но и работу внешних сил. Если читать горизонтали, долины, берега и густоту речной сети, легко понять, где рельеф разрушается быстрее всего.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2026-07-26T18:18:01Z</dcterms:created>
  <dcterms:modified xsi:type="dcterms:W3CDTF">2026-07-26T18:18:01Z</dcterms:modified>
</cp:coreProperties>
</file>