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 хромосомный набор клетки: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хранят, передают и реализуют наследственную информацию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«хромосома» предложен в 1882 году Вальтером Флеммингом при наблюдении митоза. Исследования Томаса Моргана раскрыли сцепление генов, а методы кариотипирования выявили хромосомные аномалии, став базой для современной медицины и генетики.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хромосомы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служит точкой крепления нитей веретена деления, играя критическую роль в распределении генетического материала.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состоит из двух сестринских хроматид, соединённых центромерой — ключевым элементом для правильного распределения при делении.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хроматида содержит одну нить ДНК, плотно упакованную с помощью гистонов, что обеспечивает стабильность и компактность структуры.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защищают концы хромосом от слияния и повреждений, поддерживая целостность и стабильность генетического материала.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каркас хромосом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50-60% массы приходится на белки, в основном гистоны, которые обеспечивают сложную упаковку и структурную организацию ДНК в хромосоме.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 ионы в хромосомах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составляет примерно 35-40% массы, хранит наследственную информацию. Мелкие количества РНК и различных ионов участвуют в регуляции и поддержании структурной стабильности.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основа хромосом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хромосом по форме и размерам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Субметацентрические и акроцентрические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смещена ближе к одному краю или расположенна рядом с концом, меняя форму хромосомы и длину плеч.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Длинные, средние и короткие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 длине хромосом используется для идентификации в кариотипе, отражая специфические особенности строения каждой хромосомы.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Метацентрические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расположена в центре, что придаёт хромосоме примерно равные плечи и симметричную форму.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Теллоцентрические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находится у самого конца, встречаются редко, у человека представлены преимущественно половые хромосомы.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передача наследственной информации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обеспечивают долговременное сохранение генетического материала и его точное копирование при делении клеток, гарантируя преемственность признаков.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активности генов и участие в делении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взаимодействие с белками и эпигенетические механизмы хромосомы регулируют экспрессию генов, а также контролируют правильное распределение хромосом при митозе и мейозе.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хромосом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Кариотип: характеристика и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объединяет полный набор хромосом организма, отражая их число, форму и размеры, что важно для идентификации вида и диагностики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кариотип состоит из 23 пар: 22 пары аутосом и одна пара половых хромосом, что формирует его генетический фундамент.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кариотипа помогает выявлять хромосомные аномалии и использовать информацию в эволюционных и медицинских исследованиях.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483919"/>
            <a:ext cx="4894200" cy="173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и гаплоидный хромосомные наборы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и типов клеток человека с различным хромосомным набором.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набор характерен для всех соматических клеток, гаплоидный — для половых, обеспечивая сохранение генетической информации в поколениях.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Цитогенетические исследования,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хромосомных наборов у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не всегда коррелирует с биологической сложностью, что отражает уникальную эволюционную историю видов.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хромосом связано с эволюционными адаптациями и не указывает на уровень сложности организма напрямую.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формировании наборов могут приводить к генетическим патологиям и развитию наследственных заболеваний.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формирование гаплоидных клеток, что способствует генетическому разнообразию и правильному распределению хромосом.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имеют гаплоидный набор (n), что важно для поддержания постоянства числа хромосом при оплодотворении.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клетки содержат полный диплоидный набор (2n), соответствующий виду, обеспечивая стабильность организма.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соматических и половых клеток по набору хромосом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митоза: от начала до конца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состоит из последовательных фаз — профазы, метафазы, анафазы, телофазы и цитокинеза. Каждая из них включает важные процессы, обеспечивающие точное копирование и равномерное распределение хромосом в дочерние клетки.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 в организме и возможные нарушения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рост и восстановление тканей, поддерживая неизменность генетической информации. Нарушения в его процессе могут вызвать мутации, что иногда приводит к развитию опухолей и другим заболеваниям.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сохранение хромосомного набора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3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последовательность образования гаплоидных клеток
</a:t>
            </a:r>
            <a:endParaRPr lang="en-US" sz="2136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деления клетки с формированием четырёх генетически уникальных гамет
</a:t>
            </a:r>
            <a:endParaRPr lang="en-US" sz="17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мутации, связанные с хромосомами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возникает из-за дополнительной 21-й хромосомы, приводя к типичным физическим и умственным особенностям у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характеризуется наличием дополнительной Х-хромосомы у мужчин (XXY), вызывая изменения в развитии и репродуктивной функции.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Шерешевского-Тернера обусловлен отсутствием одной Х-хромосомы у женщин (моносомия X), что влияет на рост и половое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по Гимзе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окрашивания по Гимзе помогает визуализировать характерные полосы на хромосомах, что позволяет выявлять их морфологические особенности и различные структурные аномалии.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микроскопические технологии
</a:t>
            </a:r>
            <a:pPr algn="ctr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сверхвысокого разрешения и автоматизации в микроскопии обеспечивает детальную визуализацию хромосом и позволяет быстро и точно анализировать их структурные изменения.
</a:t>
            </a:r>
            <a:endParaRPr lang="en-US" sz="1136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гибридизация in situ (FISH)
</a:t>
            </a:r>
            <a:pPr algn="ctr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FISH использует флуоресцентные зонды для определения точного расположения последовательностей ДНК на хромосомах, что значительно улучшает диагностику генетических изменений.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Цитогенетические методы исследования хромосом
</a:t>
            </a:r>
            <a:endParaRPr lang="en-US" sz="24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хромосомных аномалий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представляют собой потерю участков хромосом, влияющую на множество генетических процессов и вызывающую различные заболевания.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аномалии выражаются в трисомиях, таких как синдром Эдвардса (трисомия 18), сопровождающийся серьёзными нарушениями развития.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Моносомии, как синдром Тернера у женщин, характеризуются отсутствием одной Х-хромосомы, что сказывается на росте и репродуктивных функциях.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Транслокации и инверсии — структурные перестройки, способные привести к нарушению функции генов и наследственным патологиям.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растения, такие как пшеница (42 хромосомы) и картофель (48 хромосом), обладают несколькими комплектами хромосом, что увеличивает их генетическую вариабельность и устойчивость.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особенности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животных доминирует диплоидный набор, однако встречаются случаи мозаицизма и химеризма, что отражает разнообразие генетических стратегий адаптации.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 растений и животных: особенности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хромосомных наборов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74 хромосомы – верблюд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обладают 74 хромосомами, что обусловлено их эволюционной историей и адаптациями к суровым условиям пустыни.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хромосом – человек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имеет 46 хромосом, включая уникальные структурные изменения, отличающие его от других видов и влияющие на сложность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хромосомы – лошадь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имеют 64 хромосомы, отражающие их биологические особенности и эволюционное развитие в роде Equus.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хромосом – шимпанзе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Шимпанзе, ближайшие родственники человека, обладают 48 хромосомами, что свидетельствует о различиях в процессе видообразования.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болезней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и предимплантационная генетическая диагностика позволяют выявлять генетические патологии ещё до рождения, улучшая качество медицинской помощи.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инновации
</a:t>
            </a:r>
            <a:pPr algn="ctr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анализ способствует выведению устойчивых сортов растений и пород скота, повышая урожайность и качество продукции.
</a:t>
            </a:r>
            <a:endParaRPr lang="en-US" sz="1228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оценивают риск наследственных заболеваний у потомства, что помогает принимать информированные решения о планировании семьи и здоровье.
</a:t>
            </a:r>
            <a:endParaRPr lang="en-US" sz="125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хромосомах в медицине и сельском хозяйстве
</a:t>
            </a:r>
            <a:endParaRPr lang="en-US" sz="18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— это полный комплект ДНК организма, структурированный в виде хромосом, каждая из которых содержит специфический набор генетической информации.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 геном: взаимосвязь понятий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активности генов в хромосомах влияет на функционирование генома в целом, что критично для клеточных процессов и здоровья организма.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существует уникальный кариотип, определяющий организацию и число хромосом в геноме, что важно для идентификации и исследований.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исследований хромосом для науки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хромосом раскрывает фундаментальные механизмы наследственности и эволюции, а также способствует прогрессу медицины и сельского хозяйства, улучшая качество жизни и поддерживая биоразнообразие.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2026-05-10T02:21:09Z</dcterms:created>
  <dcterms:modified xsi:type="dcterms:W3CDTF">2026-05-10T02:21:09Z</dcterms:modified>
</cp:coreProperties>
</file>