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вокруг нас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помогает нам каждый день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недрах Земли?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это природные вещества, которые человек добывает из недр Земли. Они бывают твёрдыми, жидкими и газообразными. Без них не было бы многих привычных вещей дома, в школе и на улице.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 людям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песка, глины, известняка и руды получают материалы для домов, дорог и мостов. Без этого сырья стройка просто встанет, как машина без колёс.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производства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полезных ископаемых делают стекло, кирпич, металл, краски и лекарства. Почти любая вещь вокруг нас начинается с природного сырья, добытого из земли.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превращают в бензин и другие виды топлива, которые помогают ехать машинам, работать технике и доставлять товары. Транспорт без топлива далеко не уедет.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тепла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 газ дают энергию для электростанций, плит и отопления. Благодаря им в домах тепло, а лампы светят даже в ненастный вечер.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помощники Земли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смешивают с другими материалами для бетона и используют при изготовлении стекла. Он незаметный герой стройки: без него не получится ни крепкая стена, ни прозрачное окно.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нужна для кирпича, черепицы и керамической посуды. Когда её обжигают в печи, получается прочный материал, из которого строят дома и делают полезные вещи.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используют для цемента и строительных смесей. Он помогает соединять другие материалы, будто надёжный помощник, который крепко держит всё вместе.
</a:t>
            </a:r>
            <a:endParaRPr lang="en-US" sz="1089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— очень прочный камень. Его применяют для ступеней, плит, набережных и памятников, потому что он долго служит и почти не боится времени.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железной руды получают железо и сталь. Эти металлы нужны для мостов, поездов, гвоздей и машин. Без них многие крепкие и большие вещи просто не появились бы.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медной руды получают медь. Из неё делают провода, детали приборов и разные соединения, которые помогают электричеству работать быстро и надёжно.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бокситов получают алюминий. Он лёгкий, но прочный, поэтому его используют для банок, частей самолётов, велосипедов и других вещей, которые не должны быть слишком тяжёлыми.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ископаемые дают человеку важные металлы для строительства, техники и транспорта. На вид это просто камни, а внутри у них спрятана настоящая польза.
</a:t>
            </a:r>
            <a:endParaRPr lang="en-US" sz="11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полезные ископаемые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сжигают на электростанциях, чтобы получить тепло и электричество. Он помогает людям, хотя сам очень чёрный и немного пачкается, как неаккуратный школьный мел.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бензин, керосин и пластмассу. Это сырьё нужно транспорту, заводам и множеству вещей, которые мы используем каждый день, даже не замечая этого.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используют для приготовления еды и отопления домов. Он помогает быстро получать тепло, поэтому на кухне и дома становится уютно и удобно.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ископаемые дают людям энергию, без которой трудно работать, учиться и путешествовать. Поэтому к ним относятся как к очень важному природному запасу.
</a:t>
            </a:r>
            <a:endParaRPr lang="en-US" sz="12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Карьер: когда земля раскрывает свои богатства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карьере добывают песок, глину, известняк и некоторые руды. Здесь работают большие экскаваторы и грузовики. Они снимают слои земли и аккуратно перевозят полезное сырьё туда, где его будут очищать и использовать.
</a:t>
            </a:r>
            <a:endParaRPr lang="en-US" sz="1143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Шахта: путь глубоко под землю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добывают в шахтах, где люди и машины спускаются под землю. Там темно, тесно и очень серьёзно, поэтому особенно важны каски, освещение и строгие правила безопасности.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Скважина: добыча из глубины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нефти и газа бурят скважины. Специальная установка проходит через слои земли, а затем поднимает сырьё наверх. Такая работа требует точности, техники и внимательности, чтобы всё прошло безопасно.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добывают полезные ископаемые
</a:t>
            </a:r>
            <a:endParaRPr lang="en-US" sz="31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полезного ископаемого от земли до вещи
</a:t>
            </a:r>
            <a:endParaRPr lang="en-US" sz="20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сырьё проходит путь от поиска до готового продукта.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геолога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Исследование карт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начинает с карт и снимков местности. Он выбирает места, где могут скрываться полезные ископаемые, и отмечает самые интересные участки.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Пробы 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геолог берёт пробы камней, почвы и воды, пользуется приборами и изучает слои земли. Так он узнаёт, что спрятано глубже.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Помощь добыче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данных геолог подсказывает, где можно добывать сырьё аккуратно и безопасно. Его работа помогает людям получать богатства Земли, не ссорясь с природой.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в России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Кузбассе добывают уголь. Это один из самых известных угольных районов страны, где сырьё помогает работать электростанциям и заводам.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добывают железные руды. Из них получают металл для машин, поездов, мостов и других прочных вещей, без которых сложно представить современную жизнь.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добывают нефть и газ. Эти полезные ископаемые важны для топлива, отопления и многих материалов, которые нужны людям каждый день.
</a:t>
            </a:r>
            <a:endParaRPr lang="en-US" sz="944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 известна месторождениями алмазов. Эти минералы ценят не только за красоту, но и за твёрдость, которая помогает в промышленности и технике.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ископаемые превращаются в вещи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полезное ископаемое находят и добывают из земли. После этого сырьё сортируют и очищают, чтобы удалить лишние примеси и подготовить его к дальнейшей переработке.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из руды получают металл, а из песка, глины и других пород — строительные материалы. Здесь сырьё проходит несколько стадий обработки и становится пригодным для работы.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металла делают гвозди, трубы, вагоны и мостовые детали. Из алюминия получают лёгкие части транспорта, а из песка и глины — стекло, кирпич и посуду.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изделия попадают в дома, школы и на дороги. Так природные богатства помогают людям каждый день, превращаясь в полезные и знакомые вещи вокруг нас.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сырья помогает тратить меньше природных ресурсов и беречь леса, воду и электричество.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Environmental Protection Agency (EPA), данные о переработке бумаги
</a:t>
            </a:r>
            <a:endParaRPr lang="en-US" sz="71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можно сберечь при переработке бумаги вместо производства из древесины.
</a:t>
            </a:r>
            <a:endParaRPr lang="en-US" sz="1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повторное использование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снижает объём мусора на свалках и делает город чище. Когда люди сдают отходы правильно, они помогают природе без сложных усилий — почти как маленькие герои порядка.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бутылки, банки и некоторые металлические предметы можно использовать повторно. Это уменьшает потребность в новом сырье и помогает природным богатствам служить людям дольше.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отдельно складывать бумагу, стекло и металл, их легче отправить на переработку. Тогда полезные материалы не превращаются в лишний мусор, а снова идут в дело.
</a:t>
            </a:r>
            <a:endParaRPr lang="en-US" sz="12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добыча влияет на природу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или шахта меняют привычный вид местности. На месте добычи появляются ямы, отвалы и дороги для техники, поэтому земля временно теряет свой естественный облик.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воздух и воду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от работ и отходы заводов могут загрязнять воздух и воду. Если не следить за ними внимательно, растения, животные и люди почувствуют это очень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используют очистку воды, ловушки для пыли и специальные защитные сооружения. Чем аккуратнее ведётся добыча, тем меньше страдает окружающая среда.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 территорию убирают, засыпают ямы и высаживают растения. Тогда место добычи постепенно снова становится зелёным, живым и полезным для природы.
</a:t>
            </a:r>
            <a:endParaRPr lang="en-US" sz="1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и защищаются добытчики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Каска, фонарь и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спускается под землю в защитной каске и прочной одежде, а рядом всегда есть фонарь и нужные инструменты. Он внимательно слушает сигналы и следит за стенами, чтобы вовремя заметить опасность.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Карьер, где техника не спит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карьере работают огромные машины: экскаваторы, самосвалы и буровые установки. Водители и мастера держатся подальше от движущихся частей, потому что даже очень сильной машине нужна осторожная команда.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берегут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смены люди проверяют оборудование, вентиляцию и качество воздуха. Если в глубине появляется газ или слишком много пыли, работу останавливают, потому что безопасность всегда важнее спешки.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полезных ископаемых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и его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считается одним из самых твёрдых минералов на Земле. Именно поэтому его используют не только в украшениях, но и в инструментах для резки и сверления.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— не только для еды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поваренная соль нужна человеку каждый день, но она важна и в промышленности. Её используют при производстве различных веществ, без которых не обходятся многие заводы.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превращается в 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песок нагревают на заводе, он становится основой для стекла. Из него делают окна, бутылки и посуду, которые окружают нас дома и в школе.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даёт много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топливо и сырьё для пластмасс. Поэтому из неё делают не только бензин, но и множество привычных предметов — от упаковки до деталей техники.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полезные ископаемые
</a:t>
            </a:r>
            <a:endParaRPr lang="en-US" sz="27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действия, которые помогают дольше сохранять природные богатства.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0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учебники служат дольше, если не рвать страницы и не рисовать на полях. Тогда для новых книг нужно меньше бумаги, а леса получают небольшой, но важный отдых.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уходить из комнаты и выключать лампу, тратится меньше электричества. Это помогает экономить топливо и полезные ископаемые, из которых получают энергию для домов и школ.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тоже требует бережного отношения, потому что её добыча и очистка связаны с затратами ресурсов. Если закрывать кран вовремя, природа и семья скажут спасибо.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пластик, стекло и металл можно складывать отдельно, если дома или в школе есть контейнеры для сортировки. Так отходы превращаются не в мусор, а в полезное сырьё.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 чудес не обходится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многое связано с полезными ископаемыми. Стеклянный стакан сделан из песка, металлическая ложка — из руды, а газовая плита работает благодаря природному газу. Даже привычный ужин начинается с работы Земли.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построили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квартиры держатся на кирпиче и бетоне, а плитка, раковина и окно тоже появились благодаря сырью из недр. Получается, дом словно собран из подарков природы, только очень аккуратно.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 игрушки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семьи едет на топливе, которое получают из нефти, а многие игрушки и упаковки сделаны из пластмассы. Значит, природные богатства помогают не только строить, но и делать повседневную жизнь удобной и яркой.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вокруг семейного дома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помогают строить дома, делать дороги, получать тепло и создавать нужные вещи. Их нужно использовать разумно, перерабатывать отходы и беречь природу, чтобы богатства Земли не исчезли.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2026-05-26T02:09:27Z</dcterms:created>
  <dcterms:modified xsi:type="dcterms:W3CDTF">2026-05-26T02:09:27Z</dcterms:modified>
</cp:coreProperties>
</file>