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живых организмов: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 с разными строением и функциями.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классификации живых организмов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расширяли представления о жизни: от двух царств до пяти. Это помогает понять связь организмов и их влияние на природу 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Одноклеточность и типы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состоят из одной клетки без ядра, окружённой прочной стенкой. Они повсеместно присутствуют в природе и выполняют разные функции.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в организме и пище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палочка помогает переваривать пищу, а лактобактерии участвуют в производстве кефира и йогурта, улучшая здоровье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болезней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заболевания, например ангину, требующую скорейшего лечения для предотвращения осложнений.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Бактерии: строение и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бактерий: функции и численность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бактериальных клеток в организме сравнимо с числом собственных клеток человека — около 39 триллионов.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выполняют полезные функции, поддерживая экосистемы и здоровье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класса, 2021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Протисты: многообразие организмов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разнообразие протистов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одноклеточные с оформленным ядром, включая амёбу с ложноножками и инфузорию с ресничками, разнообразны по форме и способам передвижения.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протистов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протисты, как эвглена зелёная, фотосинтезируют, а другие питаются готовыми веществами, включая паразитов, вызывающих заболевания.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роль в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протистов живёт в воде, участвуя в пищевых цепях и влияя на здоровье экосистем 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5896"/>
            <a:ext cx="3887700" cy="184665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 и протистов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по строению и функциям двух царств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имеют более сложную клеточную структуру и разнообразные способы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класса, 2021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одноклеточными, как дрожжи, и многоклеточными с нитями — гифами, образующими мицелий для питания и роста.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органику, образуют симбиоз с корнями растений (микоризу), способствуя плодородию почвы и развитию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в хлебопечении, пенициллин — важный антибиотик, а плесневые грибы придают сырам уникальный вкус и структуру.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структура и экосистемная роль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грибов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круговороте веществ и поддержании плодородия почв.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питаются разложением, а симбиотические и паразитические формы влияют на экосистемы и здоровье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Растения: основные признаки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состоят из множества клеток, объединённых в ткани и органы для жизнедеятельности.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мхи, папоротники, хвойные, цветковые с огромным разнообразием форм и функций.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занимают различные среды — от влажных болот до сухих степей, адаптируясь к условиям.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хлорофилла растения преобразуют солнечный свет в энергию, создавая органические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биосфере и жизни человека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и экосистемы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кислород и создают леса, луга, болота, формируя среду обитания для многих видов животных.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культурных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пищевые культуры, такие как пшеница и картофель, обеспечивают большую часть калорий в рационе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 и устойчивость экосистем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предотвращают эрозию почв, способствуют плодородию и помогают сохранять баланс природных ландшафтов.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растений по главным группам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доминируют в растительном мире, обеспечивая разнообразие форм и функций. Хвойные представлены меньшим числом видов, но активно влияют на экосистемы севера.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растений – цветковые, это отражает их эволюционное преимущество и адаптацию к разным условиям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2022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0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31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056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806" y="1638300"/>
            <a:ext cx="1326989" cy="133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85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Медузы: простые обитатели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— древние морские животные с мягким телом и щупальцами, которые ловят добычу. Они не имеют костей и могут перемещаться с помощью сокращений тела.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345925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разнообразие и численность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самые многочисленные животные на Земле, включая бабочек, пчёл и муравьёв. Они играют ключевую роль в экосистемах и размножаются очень быстро.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59105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полёт и адаптации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оперением и крыльями, что позволяет им летать. Их скелет лёгкий, а голосовые связки разнообразны, обеспечивая сложное пение и коммуникацию.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388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забота о потомстве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шерсть и питают детёнышей молоком. Кошки и собаки — знакомые примеры, они обладают развитой нервной системой и острым слухом.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Животные: отличительные черты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52" y="1151850"/>
            <a:ext cx="501149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клеточного строения царств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наличие ядра, клеточной стенки и хлоропластов у представителей пяти царств.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растения и некоторые протисты способны к фотосинтезу благодаря хлоропластам, остальные царства имеют иные особенности строения клеток.
</a:t>
            </a:r>
            <a:endParaRPr lang="en-US" sz="1192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2021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животных: основные группы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 животных, включающая насекомых, моллюсков, червей и пауков. Встречаются в практически всех средах обитания.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способные жить и в воде, и на суше. Лягушки — типичные представители, они дышат через кожу и легкие.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обитатели водной среды с жабрами и чешуёй. Пример — карась, широко распространён в пресных водах.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позвоночные с перьями и крыльями, многие способны к полёту. Воробей — распространённый вид городских птиц.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78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животных с шерстью и молочными железами. Ёж — пример животного, приспособленного к жизни на суше с активным образом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4" y="1143305"/>
            <a:ext cx="2021671" cy="18281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789" y="1143305"/>
            <a:ext cx="2021671" cy="18281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8664" y="1143305"/>
            <a:ext cx="2021671" cy="18281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064" y="1143305"/>
            <a:ext cx="2021671" cy="18281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царства грибов для человека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1819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хлебопечении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вызывающие брожение теста и обеспечивающие поднятие хлеба. Этот процесс позволяет создавать разнообразные хлебобулочные изделия.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10789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первый антибиотик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выделенный из плесневых грибов, спас миллионы жизней, борясь с бактериальными инфекциями. Его открытие стало революцией в медицине.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586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сыры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используется для производства сыров с характерным вкусом и ароматом, например рокфор и бри. Грибы влияют на текстуру и качество продукта.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16064" y="3267075"/>
            <a:ext cx="2021671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очистка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применяются для биоремедиации, очищая загрязнённые почвы и воды путём разложения токсичных веществ, что улучшает состояние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царств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и развития царств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в царствах живых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выживать в экстремальных условиях — горячих источниках и кислой среде, благодаря специальным белкам и устойчивому геному.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проявляют разнообразие листьев: как у кактусов, чтобы снизить испарение воды, и у моркови — подземные корнеплоды для хранения питательных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защитную окраску — хамелеон меняет цвет, заяц-беляк летом серый, зимой белый для маскировки в своей среде.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мигрируют на большие расстояния, например журавли, а муравьи строят сложные социальные колонии для выживания и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царств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круговороте азота, расщепляя органические вещества и обеспечивая плодородие почв.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формируют основу водных пищевых цепей, являясь важным компонентом планктона.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растения и животные взаимодействуют, поддерживая естественные экосистемы и обеспечивая биологическое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миллионов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животных находятся под угрозой из-за хозяйственной деятельности человека, что требует срочных мер по сохранению биоразнообразия.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изменение среды и загрязнение снижает разнообразие организмов, усиливая экосистемные риски и угрожая устойчивости природных систем.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царств живых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разнообразия и взаимосвязей царств способствует развитию экологии, медицины и устойчивого отношения к природе, что необходимо для будущего человечества.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2026-05-08T18:00:06Z</dcterms:created>
  <dcterms:modified xsi:type="dcterms:W3CDTF">2026-05-08T18:00:06Z</dcterms:modified>
</cp:coreProperties>
</file>