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эволюции: обзор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процесс изменений, создающий разнообразие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Дарвин и Уоллес развили идеи изменчивости видов, заложив основы эволюции. Современная теория объединяет генетику, экологию и палеонтологию, объясняя происхождение жизни и её разнообразие.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эволюционной теории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— крупное эволюционное изменение, повышающее уровень организации и дающее преимущества в новых условиях жизни.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Ароморфоз: определение и значение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появление легких, развитие четырёхкамерного сердца и возникновение цветковых растений, способствующие успешной адаптации.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позволяет организмам освоить ранее недоступные среды и расширить диапазон выживания и размножения.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ароморфоза у животных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перьев у птиц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перьев обеспечило возможность полёта и эффективную терморегуляцию, что дало птицам новые способы передвижения и выживания в разных климатических условиях.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позвоночника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хордовых возник позвоночник, который служит опорой тела и защищает спинной мозг, что позволило развиваться более сложным видам, включая рыб, амфибий и млекопитающих.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молочных желез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молочных желез позволило кормить потомство молоком, что повысило шансы выживания и сформировало прочные родительские связи.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у растений: ключевые этапы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семян у голосеменных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обеспечили защиту зародыша и возможность распространения на большие расстояния, что значительно повысило шансы на выживание растений в разнообразных условиях.
</a:t>
            </a:r>
            <a:endParaRPr lang="en-US" sz="1155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проводящих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улучшили транспорт воды и питательных веществ, позволив растениям расти выше и занимать новые экологические ниши.
</a:t>
            </a:r>
            <a:endParaRPr lang="en-US" sz="134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цветка у покрытосеменных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стал способствовать привлечению опылителей и ускорению размножения, что обеспечило более эффективное образование плодов и семян.
</a:t>
            </a:r>
            <a:endParaRPr lang="en-US" sz="11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призвана обеспечить организмам приспособление к конкретным условиям при сохранении общего строения и функциональности.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проявляются во внешних признаках и поведении, помогая выживанию в уникальной среде без изменения базовых систем.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изменения окраски, формы тела или строения конечностей, дающие преимущество в защите, добыче пищи или размножении.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не влияют на уровень организации, но играют важную роль в эволюционной гибкости видов.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особенности направления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идиоадаптаций в природе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клюва у дарвиновских вьюрков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вьюрков имеет уникальную форму клюва, адаптированную под определённый тип пищи, что позволяет эффективно использовать доступные ресурсы.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у хамелеонов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кожи для слияния с окружающей средой, что помогает прятаться от хищников и незаметно охотиться на добычу.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у зайца-беляка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цвет меха с коричневого летом на белый зимой, что помогает маскироваться в меняющейся среде и избегать хищников.
</a:t>
            </a:r>
            <a:endParaRPr lang="en-US" sz="11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ароморфоз и идиоадаптация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между крупными эволюционными изменениями и точечными адаптациями для жизни в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важны: ароморфозы обеспечивают новые возможности, а идиоадаптации — гибкость и выживаемость.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проявляется в упрощении строения и сокращении функций, что помогает сэкономить энергию в стабильных или паразитических условиях.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сопровождается потерей ненужных органов, что типично для организмов, живущих в защищённых или ограниченных условиях, например, внутри хозяина.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редукция органов чувств у паразитических червей и утрата зрения у пещерных рыб в полной темноте.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как направление эволюции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дегенерации у организмов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крыльев у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насекомые, живущие в замкнутых пространствах, теряют способность к полёту. Крылья редуцируются и превращаются в рудименты, не влияющие на выживание.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органов зрения у пещерных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Живущие в полной темноте пещерные рыбы часто утрачивают глаза, поскольку зрение становится бесполезным, что снижает энергетические затраты.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пищеварительной системы у 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нередко теряют желудок и другие органы пищеварения, так как получают питательные вещества готовыми из хозяина.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изменяют структуру генов, создавая новые наследственные признаки, которые могут влиять на форму, цвет или функции организма.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сохранению полезных мутаций, улучшая приспособленность к среде, а вредные мутации постепенно исчезают из популяции.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и естественного отбора в эволюции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постоянного отбора и мутационной активности происходят генетические изменения, ведущие к развитию новых видов и эволюционным направлениям.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тесно связаны между собой, обеспечивая вариативность и выживаемость организмов в меняющихся условиях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направлений эволюции у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изменений связано с приспособлением к конкретным условиям, отражая важность идиоадаптации в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идиоадаптация преобладает, ароморфозы задают крупные шаги в развитии живых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палеонтологические обобщения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ключевые этапы и адаптации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позволил формировать сложные мыслительные процессы и язык, обеспечивая высшее познавательное развитие и социальное взаимодействие.
</a:t>
            </a:r>
            <a:endParaRPr lang="en-US" sz="1281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прямохождения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 для изготовления орудий и улучшило обзор территории. Этот этап стал основой для последующего культурного развития человека.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внешних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цвета кожи и структуры волос связано с адаптацией к климатическим условиям разных регионов, что облегчало выживание в разных природных зонах.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общего предка за короткое время формируется множество видов, каждый приспособлен к своей экологической нише.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Дарвиновские вьюрки иллюстрируют этот процесс: различия в форме клюва связаны с использованием разных источников пищи.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способствует быстрому увеличению биологического разнообразия на ограниченной территории.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процесс опирается на смесь ароморфозов, увеличивающих возможности организма, и идиоадаптаций, улучшающих приспособленность.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и формирование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возникновения новых видов во времени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резкого увеличения разнообразия совпадают с появлением ключевых эволюционных новшеств.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скачки видообразования связаны с революционными изменениями в строении и экологии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и исследования, 2024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хранят информацию о наследственных признаках и передают их из поколения в поколение, обеспечивая преемственность видов.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мутаций и отбора создаёт разнообразие форм, повышая шансы популяций на адаптацию к изменяющимся условиям.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эволюционных изменений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формируют генетическую изменчивость, которая служит сырьём для естественного отбора.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взаимодействия факторов и направлений эволюции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эволюционных изменений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клюва у вьюрков Галапагосских островов меняется за несколько поколений под воздействием климатических условий.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эволюции: факты и наблюдения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 приспосабливаются к шуму и изменённой пище, что помогает им выживать в мегаполисах.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развивают устойчивость к антибиотикам, что видно за 10-20 лет использования лекарств.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 благодаря эволюции увеличивает количество экосистем и экологических ниш.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способствует большей устойчивости экосистем к изменениям климата и появлению угроз.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видовое разнообразие повышает шансы жизни сохраняться в разнообразных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эволюции на биологическое разнообразие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уроки о направлениях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пути взаимодополняют друг друга, формируя богатство жизни и поддерживая равновесие в природе, что важно для её сохранения и понимания.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2026-05-09T05:24:37Z</dcterms:created>
  <dcterms:modified xsi:type="dcterms:W3CDTF">2026-05-09T05:24:37Z</dcterms:modified>
</cp:coreProperties>
</file>