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 Канаду!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с двумя языками, природой и яркой культурой.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 карте мира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расположена в Северной Америке, занимает огромную территорию и входит в англоязычный мир. В стране сочетаются крупные города, сильные традиции и повседневное использование английского и французского языков.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Канады: lakes, forests, mountains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число озёр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около двух миллионов озёр, поэтому вода занимает важное место в пейзаже страны. Озёра часто окружены лесами, а их берега выглядят особенно красиво летом и зимой.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покрыта лесами. Здесь растут хвойные деревья, а в некоторых районах встречаются густые таёжные пространства, где природа сохраняет северный, спокойный и чистый вид.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есть Канадские Скалистые горы, тундра и прерии. Такое разнообразие ландшафтов делает страну очень разной: от высоких гор до широких открытых пространств.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Канады характерны снежные зимы, длинные побережья и яркое северное сияние. Эти природные картины помогают запомнить слова lake, forest, mountain, snow, river и sky.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на фото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озеро, хвойный лес, горный пейзаж и небо с полярным сиянием. Такая картинка сразу передаёт масштаб и красоту канадской природы.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оценки населения крупных городов Канады; без указания года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Канады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города на английском языке помогает запоминать карту страны и развивать словарный запас.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Toronto заметно опережает другие города, а среди столиц и крупных центров население распределено неравномерно.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Official languages of Canada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государственных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официальными языками являются English и French. Это означает, что государственные документы, вывески и многие службы могут использовать оба языка одновременно.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провинций чаще слышен английский, особенно в повседневном общении и школе. Поэтому английский язык играет важную роль в жизни большинства жителей страны.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в Quebec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провинции Quebec французский язык особенно распространён. Там можно увидеть и услышать больше французской речи, чем в других частях Канады, что делает регион особенным.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Двуязычные надписи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общественных местах встречаются слова Exit, Entrance, Stop и Welcome. Такие надписи помогают понять, как языки используются в реальной жизни и в городской среде.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Канады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состоит из 10 провинций и 3 территорий; их названия важно узнавать и читать по-английски.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образуют очень большую страну, где регионы заметно отличаются природой, населением и образом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Канады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который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Канады легко запомнить: красно-белые цвета и кленовый лист в центре делают его очень узнаваемым. Современный флаг был принят в 1965 году и стал важным символом страны, который часто видят на праздниках, зданиях и школьных мероприятиях.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природы и 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 связан с природой Канады и её осенними пейзажами. Рядом с ним часто вспоминают beaver, который считается одним из национальных символов страны. Вместе эти образы показывают связь Канады с лесами, животными и историей.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музыка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and white — не просто цвета флага, а часть национального образа Канады. Ещё один узнаваемый символ — гимн O Canada, который звучит на официальных и спортивных событиях. Эти детали помогают почувствовать канадскую идентичность.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Canadian symbols: flag, maple leaf, beaver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знакомятся с Канадой на уроке английского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страноведческий материал связывается с чтением, лексикой и короткими заданиями.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in Canada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зима длится долго, а температура может сильно понижаться. Снег, лёд и мороз влияют на одежду, дорогу в школу и выбор занятий на улице.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British Columbia климат мягче и влажнее, чем в глубине страны. Здесь чаще идут дожди, а температура остаётся более умеренной в течение года.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лето обычно короткое, поэтому у людей меньше тёплых дней для активного отдыха. Сезон быстро сменяется прохладной погодой и длинными светлыми вечерами.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погода бывает ветреной, особенно в открытых пространствах и возле больших водоёмов. Слова windy и cold хорошо подходят для описания таких условий.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разном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транспорт, одежду и повседневные дела. Зимой нужны тёплые куртки и обувь, а летом люди стараются проводить больше времени на улице.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and culture in Canada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живут семьи с разными корнями: европейскими, азиатскими, африканскими, латиноамериканскими и коренными. Такое разнообразие делает города яркими и помогает лучше понимать друг друга.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часто проходят фестивали, ярмарки еды, концерты и спортивные события. На таких встречах люди знакомятся, пробуют новые блюда и видят разные культурные традиции рядом.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канадской культуры важны respect, diversity, friendship и community. Эти слова помогают объяснить, почему в обществе ценят вежливость, уважение к различиям и доброжелательность.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 фото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люди разных профессий, национальная одежда и уличный фестиваль. Такая сцена хорошо показывает, как в Канаде сочетаются повседневная жизнь и культурное разнообразие.
</a:t>
            </a:r>
            <a:endParaRPr lang="en-US" sz="11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схема; условное распределение для иллюстрации темы.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Canada is known for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ассоциации часто встречаются в учебных текстах, на сувенирах и в коротких рассказах о стране, поэтому их легко запомнить на уроке.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хоккей и природа, а языки и многообразие культур дополняют образ Канады.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Indigenous peoples of Canada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peoples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коренным народам Канады относятся First Nations, Inuit и Métis. Это разные сообщества с собственной историей, традициями и способами жизни, которые формировали культуру страны задолго до появления современных городов.
</a:t>
            </a:r>
            <a:endParaRPr lang="en-US" sz="1026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Languages and stories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языки, легенды, песни и устные рассказы помогают сохранять память о прошлом. Через них дети узнают, как люди жили в разных природных условиях и как передавали знания из поколения в поколение.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and crafts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ремёсла, орнаменты и предметы искусства. Они часто связаны с природными материалами, символами животных и земли, поэтому легко узнаются и показывают уважение к традициям.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 in schools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 наследии коренных народов рассказывают в школах, музеях и на культурных мероприятиях. Это помогает ученикам лучше понимать историю Канады и учит уважать разные взгляды и образы жизни.
</a:t>
            </a:r>
            <a:endParaRPr lang="en-US" sz="10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places in Canada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природные и городские достопримечательности помогают узнать страну по самым известным образам.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сочетанием мощной природы, исторических мест и ярких городских символов.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достопримечательности Канады; справочные материалы по географии и культуре.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life in Canada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September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начинается осенью. Ученики возвращаются в школы, знакомятся с расписанием и правилами, а также готовятся к занятиям по английскому языку, математике и естественным наукам.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the year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года школьники учатся в elementary, middle или high school, в зависимости от возраста. На уроках много парной и групповой работы, чтения, коротких ответов и простых проектов.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and spring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весной ученики продолжают изучать основные предметы, участвуют в спортивных и творческих занятиях, а также выполняют задания, где важно уметь слушать, говорить и сотрудничать.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June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июне учебный год обычно заканчивается. Ученики подводят итоги, получают оценки и показывают, чему научились, в том числе в устных ответах, чтении и небольших презентациях.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диаграмма; условные показатели для сравнения популярных занятий.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and hobbies in Canada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занятия особенно заметны в школьных рассказах и семейном отдыхе, потому что климат страны делает их привычной частью повседневной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и зимние активности остаются самыми характерными, а остальные виды спорта дополняют активный образ жизни канадцев.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plate of poutine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Путин — одно из самых узнаваемых блюд Канады. Горячие картофельные ломтики, соус и сыр делают его сытным и очень заметным на школьных иллюстрациях о канадской кухне.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 maple traditions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сироп и сладости на его основе часто связывают с центральными провинциями. Такой вкус легко представить по золотистой густой струе на блинах, вафлях или десертах.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Regional tastes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особенно ценят блюда из морепродуктов, а в других регионах популярны мясо, овощи и сезонные фрукты. Канадская кухня показывает, как природа влияет на ежедневное меню.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in Canada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join Canadian life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показывает, как язык, правила и уважительное поведение помогают стать частью школьной и местной жизни в Канаде.
</a:t>
            </a:r>
            <a:endParaRPr lang="en-US" sz="10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экономике Канады; условное распределение основных отраслей.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branches of Canada’s economy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не только на сырьё, но и на современные города, транспорт, услуги и международную торговлю.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роль играют ресурсы и услуги, а технологии и туризм усиливают развитие крупных городов и регионов.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Канады, которая делает её одной из крупнейших стран мира.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объясняет, почему в стране так много разных ландшафтов, климатов и природных зон, от побережий до северных районов.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общепринятая справочная площадь Канады.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9,98 млн км²
</a:t>
            </a:r>
            <a:endParaRPr lang="en-US" sz="6441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Canada special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объединяет природу, города, два официальных языка и разные культуры. На уроке английского она помогает учить новые слова, читать простые факты и видеть, как язык связан с жизнью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2026-05-30T14:27:11Z</dcterms:created>
  <dcterms:modified xsi:type="dcterms:W3CDTF">2026-05-30T14:27:11Z</dcterms:modified>
</cp:coreProperties>
</file>