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в русском языке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назвать группу: двое, трое, оба, обе?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помогают точно говорить о людях, животных и предметах. Они часто встречаются в заданиях, текстах и устной речи, а правильный выбор формы делает речь грамотной и естественной.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собирательные числительные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двое, трое, четверо, пятеро, шестеро, семеро, восьмеро, девятеро, десятеро, а также оба и обе. Эти формы нужно узнавать и правильно соотносить со словом.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обычно отвечают на вопрос сколько? и относятся к числительным как части речи. Они помогают точно строить словосочетания и избегать неточных или неудачных формулировок.
</a:t>
            </a:r>
            <a:endParaRPr lang="en-US" sz="1226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счёт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значение шире простого подсчёта: важно, что предметы воспринимаются как одно целое. Именно поэтому такие формы встречаются не во всех случаях, а только в определённых сочетаниях.
</a:t>
            </a:r>
            <a:endParaRPr lang="en-US" sz="1238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как единое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обозначают не просто число, а несколько предметов, объединённых в одну группу. Поэтому они звучат особенно естественно, когда речь идёт о людях, парах или совместных действиях.
</a:t>
            </a:r>
            <a:endParaRPr lang="en-US" sz="11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678650"/>
            <a:ext cx="4782600" cy="243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собирательных числительных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формы и их частотность в речи.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особенно нужны короткие и привычные формы: двое, трое, оба, обе. Более длинные формы употребляются реже и встречаются в менее частых ситуациях.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какими словами они употребляются чаще всего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097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подходят и для названий детёнышей животных: трое котят, пятеро щенят, четверо утят. Здесь важно именно значение детёнышей, а не взрослого животного.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6214199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только во множественном числе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употребляются со словами, которые не имеют формы единственного числа: двое санок, трое суток, четверо ножниц. В таких случаях другая форма обычно невозможна.
</a:t>
            </a:r>
            <a:endParaRPr lang="en-US" sz="1199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род, люди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часто сочетаются с существительными мужского рода, если они называют людей: двое друзей, трое учеников, пятеро мальчиков. Такие сочетания звучат естественно и встречаются очень часто.
</a:t>
            </a:r>
            <a:endParaRPr lang="en-US" sz="123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собирательные числительные не подходят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взрослых животных также выбирают количественные числительные: две кошки, три собаки, пять лошадей. Форма двое или трое в таких примерах будет ошибочной.
</a:t>
            </a:r>
            <a:endParaRPr lang="en-US" sz="1322" dirty="0"/>
          </a:p>
        </p:txBody>
      </p:sp>
      <p:sp>
        <p:nvSpPr>
          <p:cNvPr id="9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для 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не особую группу, а обычный счёт, лучше использовать формы две, три, четыре, пять. Так легче избежать ошибок в устной и письменной речи.
</a:t>
            </a:r>
            <a:endParaRPr lang="en-US" sz="1322" dirty="0"/>
          </a:p>
        </p:txBody>
      </p:sp>
      <p:sp>
        <p:nvSpPr>
          <p:cNvPr id="10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существительными женского рода, обозначающими людей, собирательные формы не используются: правильно две девочки, три подруги, пять учениц. Здесь нужны количественные числительные.
</a:t>
            </a:r>
            <a:endParaRPr lang="en-US" sz="13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и собирательные числительные: сравнение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выбор формы зависит не от числа, а от типа существительного и его значения.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формы подходят для обычного счёта, а собирательные — для особых сочетаний. Они не взаимозаменяемы во всех предложениях.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правилам школьной грамматики русского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оба и обе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8125" y="1852150"/>
            <a:ext cx="34383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оба употребляется с существительными мужского и среднего рода: оба брата, оба окна, оба плеча. Она помогает точно обозначить пару предметов или лиц без лишних слов.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478125" y="3220299"/>
            <a:ext cx="34383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обе используется с существительными женского рода: обе сестры, обе книги, обе руки. Это правило особенно важно, когда нужно говорить именно о двух предметах или людях.
</a:t>
            </a:r>
            <a:endParaRPr lang="en-US" sz="13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числительного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роду и значению существительного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286218"/>
            <a:ext cx="275400" cy="22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49" y="2266175"/>
            <a:ext cx="2604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5897" y="2270029"/>
            <a:ext cx="275400" cy="24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 местоимениями и словами группы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удобно использовать, когда речь идёт о нескольких людях вместе: нас было трое, их осталось двое, все пятеро пришли вовремя. Такая форма звучит коротко и естественно.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сочетания часто встречаются в рассказах о компании, классе или семье. Они помогают не перечислять имена по отдельности, если важнее сам факт совместного действия или общего числа.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группы и местоимения хорошо сочетаются с собирательными числительными, потому что сразу создают ясную картину. Это делает высказывание более живым и при этом грамматически точным.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падежам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093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такие формы помогают точно связать числительное с существительным: нет троих учеников, помочь двоим друзьям, гордиться обоими братьями. Здесь важно не ошибиться в окончании.
</a:t>
            </a:r>
            <a:endParaRPr lang="en-US" sz="1422" dirty="0"/>
          </a:p>
        </p:txBody>
      </p:sp>
      <p:sp>
        <p:nvSpPr>
          <p:cNvPr id="9" name="Text 3"/>
          <p:cNvSpPr txBox="1"/>
          <p:nvPr/>
        </p:nvSpPr>
        <p:spPr>
          <a:xfrm>
            <a:off x="6214191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запоминать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нужно учить формы обоих и обеих, а также формы с -их и -ым. Они часто встречаются в заданиях, поэтому лучше сразу запомнить их как готовые образцы.
</a:t>
            </a:r>
            <a:endParaRPr lang="en-US" sz="14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нужно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изменяются по падежам, но их формы нельзя просто «добавить» по правилу. В косвенных падежах встречаются особые варианты: двоих, троих, четверых, пятерых, обоих, обеих.
</a:t>
            </a:r>
            <a:endParaRPr lang="en-US" sz="14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в обычной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у подъезда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 ребят договорились после школы зайти друг к другу в гости. Они принесли настольную игру и долго смеялись за одним столом. В такой ситуации собирательное числительное звучит естественно и по-русски.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Дождливые выходные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суток шёл дождь, и город казался тихим и пустым. Когда погода наконец улучшилась, все вышли на улицу. Здесь собирательное числительное помогает кратко назвать промежуток времени, не перегружая фразу.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фотография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двери стояли оба брата и ждали, когда начнётся праздник. Снимок получился удачным, потому что в нём сразу видно, что речь идёт именно о паре людей. Такое употребление особенно понятно в семейных сценах.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правильные варианты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одна и та же мысль выражается по-разному в зависимости от рода и значения существительного.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числительного зависит не от привычки, а от грамматических признаков существительного. Ошибки чаще всего появляются, когда путают собирательные и количественные формы.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школьной грамматики русского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встречаются чаще всего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тенденцию: самые короткие формы используются чаще, потому что они нужны в обычных жизненных ситуациях.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снижается по мере роста числа и редкости конструкции. Это подтверждает, что школьникам прежде всего нужно уверенно владеть самыми употребительными формами.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школьным примерам и наблюдениям за употреблением в учебной речи
</a:t>
            </a:r>
            <a:endParaRPr lang="en-US" sz="8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с собирательными числительными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разговорные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на двоих и у троих помогают сказать о группе короче и естественнее. Такие обороты часто звучат в разговоре, когда важно быстро и точно обозначить участников ситуации.
</a:t>
            </a:r>
            <a:endParaRPr lang="en-US" sz="1060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семеро одного не ждут показывает, что собирательные числительные могут входить в пословицы и устойчивые обороты. В них значение уже не буквально, а образно и выразительно.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со счётом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в два счёта не называет количество предметов, а означает скорость и лёгкость действия. Такие выражения особенно характерны для живой речи и художественных текстов.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делают речь короче, избавляют от повторов и помогают передать общее впечатление от группы людей или предметов. Поэтому их легко узнать в тексте и запомнить.
</a:t>
            </a:r>
            <a:endParaRPr lang="en-US" sz="11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употребления в разных стилях речи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повседневном общении собирательные числительные звучат естественно и помогают говорить кратко. Особенно часто используются формы двое, трое, оба и обе, потому что они привычны и удобны.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и официальные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учебных, научных и официальных текстах чаще выбирают количественные числительные, если нет особого правила. Так речь становится более точной и нейтральной по стилю.
</a:t>
            </a:r>
            <a:endParaRPr lang="en-US" sz="1388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обязательны в некоторых случаях, связанных с мужским родом, детёнышами, парными предметами и словами только во множественном числе. Поэтому важно не просто помнить форму, а понимать её уместность.
</a:t>
            </a:r>
            <a:endParaRPr lang="en-US" sz="11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числительного в предложении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форму по роду и значению существительного.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разделами грамматики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изменяются по падежам вместе со словосочетанием. Поэтому в предложении важно учитывать не только число, но и форму слова рядом с ним.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числительного помогает согласовать его с существительным и другими словами в предложении. Это делает фразу грамматически точной и понятной.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 части речи работают вместе. На примере числительных школьники лучше понимают, что морфология нужна не только для правил, но и для грамотной речи.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нужную форму числительного, нужно определить род существительного. Именно этот признак часто решает, будет ли сказано две сестры или оба брата.
</a:t>
            </a:r>
            <a:endParaRPr lang="en-US" sz="13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нужно запомнить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093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нужны другие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женского рода или речь идёт о взрослом животном, обычно выбирают количественные формы: две, три, четыре, пять. Так избегают грамматической ошибки.
</a:t>
            </a:r>
            <a:endParaRPr lang="en-US" sz="1422" dirty="0"/>
          </a:p>
        </p:txBody>
      </p:sp>
      <p:sp>
        <p:nvSpPr>
          <p:cNvPr id="9" name="Text 3"/>
          <p:cNvSpPr txBox="1"/>
          <p:nvPr/>
        </p:nvSpPr>
        <p:spPr>
          <a:xfrm>
            <a:off x="6214191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пары оба и обе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оба и обе обозначают именно пару предметов или лиц. Оба употребляется с мужским и средним родом, а обе — с женским родом.
</a:t>
            </a:r>
            <a:endParaRPr lang="en-US" sz="14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подходят собирательные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употребляются с существительными мужского рода, с детёнышами животных, со словами только во множественном числе и с парными предметами. Это их главные случаи.
</a:t>
            </a:r>
            <a:endParaRPr lang="en-US" sz="14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числительные: запомнить главное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помогают назвать несколько предметов как единое целое. Если помнить род, значение существительного и особые случаи, легко выбрать между двое и две, оба и обе.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2026-05-28T08:31:12Z</dcterms:created>
  <dcterms:modified xsi:type="dcterms:W3CDTF">2026-05-28T08:31:12Z</dcterms:modified>
</cp:coreProperties>
</file>