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 и квадрат 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формулы, которые ускоряют раскрытие скобок и счёт.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учат быстро раскрывать скобки, упрощать выражения и проверять вычисления без лишних шагов. В 7 классе они становятся одним из главных инструментов для работы с уравнениями и многочленами.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алгебре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одинаковых множителя образуют квадрат выражения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 раскрывается запись вида (x+3)²: выражение умножается само на себя, а затем члены приводятся к простому виду.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алгебра: распределительное свойство умножения и формулы сокращённого умножения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получается формула квадрата суммы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произведения скобок к итоговой формуле через распределительное свойство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463395"/>
            <a:ext cx="4037700" cy="967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формулу квадрата суммы и формулу квадрата разности.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члены в обеих формулах одинаковы, а различие сводится к знаку и коэффициенту среднего члена.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алгебра, формулы сокращённого умножения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формулы рядом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квадрат из частей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квадрат со стороной a+b. Его можно мысленно разбить на квадрат площадью a², второй квадрат площадью b² и два прямоугольника площадью ab. В сумме получается a²+2ab+b², поэтому формула выглядит именно так.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двойной член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прямоугольника не случайны: один образуется из a и b, второй — из b и a. Они дают одинаковую площадь, поэтому складываются в 2ab. Это наглядно объясняет, откуда берётся средний член.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проверка записи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разложение сделано верно, сумма всех частей должна совпасть с площадью целого квадрата. Такой рисунок помогает не просто запомнить формулу, а понять её смысл и быстрее замечать ошибки в раскрытии скобок.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формулы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видно, что средний член появляется из двух одинаковых произведений, а не из одного.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выбранном значении x вклад x² и среднего члена совпадает, а свободный член остаётся самым маленьким.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«Квадрат двучлена», x = 4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квадрат выражения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квадрата разности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квадрат разности записывают как произведение двух одинаковых скобок: (a-b) (a-b). Это помогает увидеть, что каждый член первой скобки умножается на каждый член второй.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получается a²-ab-ab+b². Здесь важно не потерять знак минуса: он влияет на оба произведения с b, поэтому средний член становится отрицательным.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одинаковых слагаемых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-ab и -ab складываются в -2ab. Остальные члены не меняются: a² и b² остаются положительными квадратами, потому что каждое число умножается само на себя.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получается a²-2ab+b². Это и есть формула квадрата разности, которую удобно использовать для быстрых преобразований и проверки ответов.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945" y="1328222"/>
            <a:ext cx="213008" cy="1893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320" y="1319944"/>
            <a:ext cx="180159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370" y="3106289"/>
            <a:ext cx="180159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3320" y="3106289"/>
            <a:ext cx="180159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знаки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всегда стоит квадрат первого слагаемого: a². Он не зависит от знака внутри скобок и остаётся одинаковым в обеих формулах.
</a:t>
            </a:r>
            <a:endParaRPr lang="en-US" sz="12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внутри плюс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скобках стоит сложение, средний член тоже положительный: +2ab. Это правило помогает сразу выбрать правильную формулу без лишних вычислений.
</a:t>
            </a:r>
            <a:endParaRPr lang="en-US" sz="12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внутри минус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средний член становится отрицательным: -2ab. Минус действует на оба произведения с b, поэтому знак меняется у всего среднего члена.
</a:t>
            </a:r>
            <a:endParaRPr lang="en-US" sz="12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полезно сравнить первый и последний члены с квадратами a² и b². Если они совпали, остаётся проверить только знак среднего члена.
</a:t>
            </a:r>
            <a:endParaRPr lang="en-US" sz="12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вычисления особенно полезны, когда нужно быстро оценить ответ без письменного умножения.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находить квадраты рядом стоящих чисел мгновенно и удобно подходят для устного счёта.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вычислительные примеры по теме «Квадрат суммы и квадрат разности»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счёт с помощью формул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раскрытия скобок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четыре слагаемых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перемножения появляются x·x, x·5, 5·x и 5·5. Это даёт выражение x²+5x+5x+25, где видно происхождение каждого члена.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раскрываем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(x+5)² означает произведение (x+5) (x+5). Каждый член первой скобки нужно умножить на каждый член второй, ничего не пропуская.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получаем x²+10x+25. Такая пошаговая запись помогает понять не только ответ, но и логику раскрытия квадрата суммы.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Объединяем одинаковые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5x и 5x одинаковы, поэтому их можно сложить: 5x+5x=10x. Именно так возникает средний член в готовом ответе.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распознавание формулы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средний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x²+12x+36 середина равна 2·x·6. Значит, перед нами квадрат суммы: (x+6)², потому что 36 = 6².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крайние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многочлене первый и последний члены — квадраты, это уже важная подсказка. Например, x² и 36 сразу наводят на форму двучлена.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узнаётся так же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x²-14x+49 тоже имеет вид полного квадрата. Здесь 49 = 7², а средний член равен -2·x·7, значит это (x-7)².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распознавание экономит время: вместо долгих преобразований можно сразу увидеть квадрат двучлена и быстрее упрощать или проверять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нужную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признаков квадрата суммы или квадрата разности по виду выражения.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24" y="1124025"/>
            <a:ext cx="6655853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исходные скобки и получившиеся многочлены. Во всех случаях средний член строится по одному правилу: это удвоенное произведение двух частей скобок.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крайние члены — квадраты, а середина зависит только от знака внутри скобок и удвоенного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 теме «Формулы сокращённого умножения»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на трёх примерах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590" y="2077821"/>
            <a:ext cx="191272" cy="218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1128" y="2077821"/>
            <a:ext cx="163948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8340" y="2077821"/>
            <a:ext cx="191272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89215" y="2077821"/>
            <a:ext cx="191272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распределительным свойством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 каждым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скобок каждое слагаемое первой скобки умножается на каждое слагаемое второй. Это и есть обычное распределительное свойство, записанное короче.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a²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a·a даёт первый член формулы. Он появляется сразу, когда одинаковые части двучлена умножаются друг на друга.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выходит 2ab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произведения ab и ba складываются в 2ab. Поэтому средний член всегда содержит двойку, а не просто один множитель.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меняется знак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разности одна из скобок содержит минус, и это влияет только на средний член. Крайние квадраты остаются положительными, потому что квадрат числа не меняет знак.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места темы требуют особой внимательности на уроке и при самостоятельной проверке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ошибок связано со знаком среднего члена и с пропуском двойного произведения, поэтому именно эти шаги стоит проверять первыми.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типичных ошибок при изучении формул сокращённого умножения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раскрытии скобок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формулы помогают в вычислениях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счёт рядом с круглым числом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близко к 100, квадрат можно найти почти устно. Например, 99² удобно представить как (100-1)², а 101² — как (100+1)². Такой способ экономит время и снижает риск ошибки при длинном умножении.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без лишних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полезны не только для счёта, но и для самопроверки. Если ответ получился неожиданным, можно быстро сверить его через квадрат суммы или разности. Это особенно удобно в контрольной работе, где важно заметить ошибку до сдачи.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после раскрытия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помогает заметить ошибки в знаках, коэффициентах и приведении подобных слагаемых.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одинаковых произведений образуют средний член формулы.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коэффициент появляется в обеих формулах, а знак определяется только видом скобок. Это главный ориентир при раскрытии квадратов двучлена.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алгебра, формулы сокращённого умножения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зачем нужны эти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 и квадрат разности позволяют быстро раскрывать скобки, упрощать выражения и проверять вычисления. Если помнить про крайние квадраты и знак среднего члена, решение становится заметно проще.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2026-05-29T22:28:24Z</dcterms:created>
  <dcterms:modified xsi:type="dcterms:W3CDTF">2026-05-29T22:28:24Z</dcterms:modified>
</cp:coreProperties>
</file>