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здоровом теле здоровый дух!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подчёркивают важность гармонии тела и духа для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выражения и его значение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 здоровом теле здоровый дух» впервые сформулирована Ювеналом и на протяжении веков сформировала подходы к воспитанию и образованию. Сегодня её актуальность подтверждают современные исследования здоровья молодёжи.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физического здоровья подростков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обеспечивает поступление необходимых макро- и микроэлементов для роста и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определяется отсутствием хронических болезней и нормальными показателями массы тела в соответствии с возрастом.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не менее 60 минут в день способствует поддержанию выносливости и общей формы.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продолжительностью 8–10 часов необходим для восстановления и поддержания энергии.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898749"/>
            <a:ext cx="423000" cy="436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психического здоровья школьников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самооценка помогает подросткам принимать свои сильные и слабые стороны, способствует психологической устойчивости.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самооценка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справляться с напряжёнными ситуациями поддерживает эмоциональное равновесие и предотвращает развитие тревожных состояний.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Приспособляемость к стрессу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строить отношения с ровесниками и взрослыми способствует социальной интеграции и развитию эмпатии.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социальных взаимодействий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внутренней мотивации поддерживает заинтересованность и эффективность в учебном процессе.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настрой на учёбу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Эндорфины — естественные «гормоны счастья»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стимулирует выработку эндорфинов, улучшая настроение и снижая стресс. Эти химические вещества создают ощущение радости и удовлетворения у подростков.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под защитой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укрепляют сердце и сосуды, улучшают кровообращение и повышают выносливость организма, снижая риск заболеваний в зрелом возрасте.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 после занятий спортом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нагрузки способствуют улучшению когнитивных функций, что проявляется в повышении концентрации и памяти, что положительно сказывается на учебе.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наука о пользе физической активности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13835"/>
            <a:ext cx="4534800" cy="22073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РАН, 2019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показателей здоровья после 6 месяцев тренировок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положительные изменения у подростков после систематических спортивных занятий.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показатели улучшились, что свидетельствует о значительной пользе регулярных тренировок.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для энергии и роста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углеводы — основа рациона, обеспечивающая организм необходимыми ресурсами для полноценного развития и активности подростков.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и их влияние на мозг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B, магний и омега-3 играют ключевую роль в работе нервной системы, улучшая концентрацию и эмоциональное состояние.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питания в условиях современного образа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типичного меню школьника позволяет выявить дефициты и скорректировать рацион в соответствии с рекомендациями Минздрава РФ для улучшения самочувствия.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подростка и его роль в здоровье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качественного сна и режима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 сна необходимы подросткам для восстановления когнитивных функций и укрепления иммунитета.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распорядок дня способствует лучшей социализации и поддерживает физическое и психическое здоровье.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недосып приводит к снижению внимания, ухудшению памяти и повышению раздражительности.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 и социальное развитие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сотрудничества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командных играх помогает подросткам учиться работать сообща, развивая коммуникацию и взаимопомощь.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лидерских качеств и дисциплины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спорт формирует ответственность, лидерство и самоконтроль, что положительно отражается на личной и социальной жизни ученика.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ФГБУ «ГНИИ гигиены и охраны здоровья детей и подростков», 2021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частоты занятий спортом на самооценку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тренировки способствуют значительному росту уверенности в себе у подростков.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физической активностью и повышенной самооценкой подтверждается статистическими данными.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способствует нормализации выработки кортизола, основного гормона стресса, и помогает поддерживать баланс других гормонов, что улучшает эмоциональное состояние и повышает устойчивость к стрессу.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иммунной защиты ведёт к частым простудным заболеваниям и замедленному восстановлению после болезней, ослабляя защитные силы организма подростков.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 сном возникают вследствие повышенного уровня тревожности, что негативно влияет на концентрацию и снижает эффективность учебы в повседневной жизни школьников.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у подростков вызывает постоянную усталость, снижая жизненный тонус и уменьшая способность к восстановлению после нагрузок, что ухудшает общее самочувствие и работоспособность.
</a:t>
            </a:r>
            <a:endParaRPr lang="en-US" sz="1177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его последствия для здоровья школьников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18%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реже пропускают занятия подростки с регулярной физической активностью, что способствует их лучшей успеваемости и устойчивой мотивации к учёбе.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ФГБУ «ГНИИ гигиены и охраны здоровья детей и подростков», 2021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ведущие активный образ жизни, проявляют меньшую склонность к пропускам уроков и демонстрируют более высокий уровень образовательных достижений.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медитации для эмоционального равновесия
</a:t>
            </a:r>
            <a:pPr algn="l" indent="0" marL="0">
              <a:lnSpc>
                <a:spcPct val="130039"/>
              </a:lnSpc>
              <a:buNone/>
            </a:pPr>
            <a:r>
              <a:rPr lang="en-US" sz="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Медитация помогает подросткам снизить уровень тревожности и повысить эмоциональную устойчивость. Регулярные практики улучшают концентрацию и способствуют развитию внутреннего спокойствия, что особенно важно в период стрессовых ситуаций.
</a:t>
            </a:r>
            <a:endParaRPr lang="en-US" sz="1158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 для быстрого восстановления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дыхательные техники позволяют эффективно снижать раздражительность и усталость. Их можно применять в учебных перерывах для повышения устойчивости к стрессу и улучшения общего самочувствия.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релаксации для подростков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повседневных привычек и психического здоровья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отношений, подтверждённая научными исследованиями
</a:t>
            </a:r>
            <a:endParaRPr lang="en-US" sz="23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гиподинамии для подростков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страдающих гиподинамией подростков отмечается ухудшение памяти, снижение интеллектуальной деятельности, а также частые жалобы на низкое настроение и головные боли.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движения существенно увеличивает риск развития ожирения, затрагивая приблизительно 15–20% старшеклассников в России, что влияет на общее здоровье и физическую выносливость.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Сниженный объём лёгких из-за гиподинамии ухудшает дыхательную функцию и снижает способность организма к насыщению кислородом, что негативно сказывается на активности и концентрации.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изменений: путь к здоровью и успеху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занятий спортом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школьники начали регулярные тренировки 6 месяцев назад, что стало первым шагом к улучшению общего самочувствия и настроения.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регулярного режима сна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стабильного режима сна облегчило восстановление, снизило усталость и повысило уровень мотивации к учебе.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рациона питания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подростки изменили питание, включив больше полезных продуктов, что способствовало увеличению энергии и улучшению концентрации.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изменений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полгода отмечено снижение жалоб на усталость на 27%, повышение успеваемости на 0,5–0,8 балла и рост уровня самооценки среди участников опроса.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волонтёрства и социальной активности на молодёжь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эмпатии через волонтёрские проекты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Школьники, участвующие в благотворительных акциях, учатся понимать и поддерживать других, что повышает их эмоциональный интеллект и укрепляет социальные связи.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замкнутости через культурные мероприятия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вовлечение в социокультурные проекты помогает подросткам раскрыть себя, улучшить коммуникативные навыки и повысить общую удовлетворённость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71127"/>
            <a:ext cx="4813500" cy="29673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поддержании здоровья и их влияние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распространённые ошибки в образе жизни подростков и связанные с ними изменения в физическом и психическом состоянии.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питанию, сну и движению эффективно снижает негативные последствия для здоровья и успеваемости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физическая активность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минимум 60 минут умеренной или высокой интенсивности упражнений в день для поддержания физического и психического здоровья подростков.
</a:t>
            </a:r>
            <a:endParaRPr lang="en-US" sz="111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и режим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приём завтрака, разнообразный рацион и соблюдение режима сна формируют базу для высокой работоспособности и хорошего самочувствия.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социальных связей и релаксация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общение и регулярные перерывы в учёбе для релаксации способствуют снижению стресса и улучшению концентрации, что важно для успешной учёбы.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Экспертные советы для поддержания здоровья старшеклассников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тела и духа как ключ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укрепление физического и психического здоровья обеспечивает подросткам устойчивость, высокую мотивацию и адаптивность для успешного взросления и достижения целей.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2026-05-07T19:06:06Z</dcterms:created>
  <dcterms:modified xsi:type="dcterms:W3CDTF">2026-05-07T19:06:06Z</dcterms:modified>
</cp:coreProperties>
</file>