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3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Факторы эволюции и их значение
</a:t>
            </a:r>
            <a:endParaRPr lang="en-US" sz="3237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эволюции — основные механизмы изменения живого мира и появления новых видов.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объясняет трансформацию жизни. От работы Дарвина до синтетической теории — знания подтверждаются палеонтологией, генетикой и наблюдениями в природе.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теории эволюции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 источник изменчивости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случайные изменения в структуре ДНК, вызывающие вариации генов и хромосом, служащие основой для генетической изменчивости.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своей природе мутации бывают нейтральными, вредными или полезными, влияя на приспособленность организма к окружающей среде.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в среднем появляется около 100 новых мутаций за поколение, что обеспечивает материал для действия естественного отбора.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— случайное изменение частот аллелей, особенно выраженное в небольших популяциях, влияет на генетическое разнообразие.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 возникает, когда маленькая группа колонизирует новую изолированную среду, формируя ограниченный набор генов.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бутылочного горлышка — резкое сокращение численности популяции, приводящее к потере генетического разнообразия и редких аллелей.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могут снижать адаптационный потенциал популяций, усиливая влияние случайности на эволюцию.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дрейф: роль случая в эволюции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меланизм у берёзовой пяденицы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1950-х годах в Англии тёмные формы берёзовой пяденицы стали преобладать из-за загрязнения, изменив цвет коры деревьев, что обеспечило им защиту от хищников. Это классический пример естественного отбора в действии.
</a:t>
            </a:r>
            <a:endParaRPr lang="en-US" sz="1127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организмов к среде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выживанию особей с приспособительными признаками, например, у пустынных растений развились специализированные корневые системы для выживания в засухе.
</a:t>
            </a:r>
            <a:endParaRPr lang="en-US" sz="1261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— пример силы природы
</a:t>
            </a:r>
            <a:endParaRPr lang="en-US" sz="27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целенаправленно создал породы, такие как бульдоги и кокер-спаниели, отбирая особей с желаемыми чертами для охоты, охраны или компаньонства.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пород собак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Отбором создаются сорта яблок и кукурузы с улучшенными вкусовыми качествами, урожайностью и устойчивостью к вредителям.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сельскохозяйственных культур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высокопродуктивных пород коров привело к быстрому улучшению молочной продуктивности, но иногда снижает жизнеспособность и устойчивость к болезням.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селекция сельскохозяйственных животных
</a:t>
            </a:r>
            <a:endParaRPr lang="en-US" sz="1145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отбор: вмешательство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613" y="2477750"/>
            <a:ext cx="3311874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источников изменений, направленности, скорости и примеров для трёх основных механизмов эволюции.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механизм влияет по-разному: от адаптации до случайных изменений в популяциях.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известных данных по эволюции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механизмов эволюции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298100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— ключ к эволюции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новые генетические варианты, создавая основу для адаптации и отбора.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генов между популяциями увеличивает генетический обмен и адаптационный потенциал.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Отбирает приспособительные черты, повышая выживаемость и плодородие организмов.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Вносит случайные изменения в частоты аллелей, влияя на разнообразие в малых популяциях.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представляет полное множество генов, доступное в популяции, определяющее её потенциал к адаптации и эволюции.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влиянием мутаций, отбора и миграций генофонд постоянно изменяется, обеспечивая динамическое равновесие разнообразия.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аллелей поддерживает устойчивость популяции к стрессам и способствует долгосрочному выживанию вида.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популяции и его изменения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волны — циклы роста и сокращения численности, влияющие на генетическую структуру и частоты аллелей.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волн часто становятся изменения климата, доступность ресурсов и давление хищников, вызывающие колебания в численности.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падении численности возрастает риск потери генетического разнообразия из-за эффекта бутылочного горлышка.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популяции сопровождается новыми соотношениями генов, что формирует адаптивный потенциал в новых условиях.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волны как фактор эволюции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приток генов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обеспечивает перемещение особей между популяциями, что приводит к обмену генетическим материалом и увеличению разнообразия. Это способствует объединению генофондов и снижает риски инбридинга.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венгерский воробей — гибрид, возникший вследствие миграционных потоков и межвидового скрещивания. Активный приток генов поддерживает адаптацию к меняющимся экологическим условиям.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изоляции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делится на географическую, когда популяции разделены пространственно, экологическую — различиями среды обитания, и репродуктивную, препятствующую спариванию. Все они ограничивают генетический обмен.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изоляции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изоляции возникает видообразование, как в случае с дарвиновыми вьюрками на Галапагосах. Это приводит к появлению эндемичных видов и обогащению биологического разнообразия.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 образование новых видов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 её роль в эволюции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— это скрещивание разных видов или популяций, создающее новые гибридные формы, нередко обладающие уникальными характеристиками и расширяющие генетические рамки видов.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гибриды стерильны, например, мулы, в то время как другие, как гибриды культурных растений, могут успешно размножаться и формировать новые виды с ценными признаками.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ускоряет эволюцию, способствуя появлению разнообразия, что особенно важно в изменяющихся условиях, где гибридные формы обладают адаптивными преимуществами.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активизировал искусственный отбор, целенаправленно создавая новые породы и сорта, что ускорило формирование желаемых признаков и породило значительное разнообразие.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деятельность человека приводит к мутациям под воздействием загрязнений и радиации, изменяет миграционные пути видов и зачастую вызывает исчезновение диких популяций.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эволюционные процессы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паразита и хозяина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естественных экосистемах паразиты и их хозяева постоянно приспосабливаются друг к другу, создавая динамичный баланс. Паразит эволюционирует, чтобы лучше внедряться, а хозяин — для защиты и сопротивления.
</a:t>
            </a:r>
            <a:endParaRPr lang="en-US" sz="1165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растений и опылителей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и насекомые-опылители развивали взаимовыгодные отношения в течение миллионов лет. Специализация опылителей способствует разнообразию цветов и форм, усиливая взаимозависимость видов.
</a:t>
            </a:r>
            <a:endParaRPr lang="en-US" sz="1239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Коэволюция: эволюция в диалоге видов
</a:t>
            </a:r>
            <a:endParaRPr lang="en-US" sz="27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изменяются быстрее благодаря частым мутациям и коротким поколениям. Насекомые демонстрируют средние темпы, а позвоночные эволюционируют медленнее из-за длительных жизненных циклов.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эволюционных процессов напрямую связана с биологическими особенностями и экологическим контекстом, влияя на адаптивность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эволюционной биологии,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эволюции: медленные и быстрые изменения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массового вымирания (1500-е годы)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вмешательство человека привело к значительной утрате видов; начиная с эпохи великих географических открытий исчезли сотни позвоночных.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(XXI век)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загрязнения, изменение климата и инвазивные виды продолжают влиять на экосистемы, угрожая целостности природных сообществ и устойчивости видов.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антропогенных воздействий (XX век)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 расширение сельского хозяйства вызвали резкие экологические изменения, способствуя дальнейшему сокращению биоразнообразия и исчезновению новых видов.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катастрофы и эволюция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события в эволюционном процессе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Катастрофические природные явления способны вызвать резкие изменения в популяциях, удаляя часть генетического разнообразия и меняя направление эволюции.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мутации, хотя и редки, могут создавать новые адаптивные признаки, которые, благодаря естественному отбору, становятся доминирующими в популяции.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бедствия и эпидемии могут рандомно изменять частоты генов, способствуя формированию новых генетических линий и быстрой эволюции.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эволюции взаимодействуют сложно и многогранно, влияя на генетическую структуру и приспособленность организмов.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обеспечивают генетическую новизну, на которую накладываются процессы отбора и дрейфа генов, формируя адаптации.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обогащают генофонд популяций, а изоляция способствует раздельному развитию и возникновению новых видов.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влияние меняет баланс этих факторов, ускоряя или замедляя эволюционные процессы в современных экосистемах.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и интеграция факторов эволюции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итоги о факторах эволюции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эволюции работают вместе, создавая биоразнообразие и приспособления видов. Понимание этих процессов важно для охраны природы и устойчивого развития экосистем.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2026-05-10T05:18:37Z</dcterms:created>
  <dcterms:modified xsi:type="dcterms:W3CDTF">2026-05-10T05:18:37Z</dcterms:modified>
</cp:coreProperties>
</file>