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звери вокруг нас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Звери, которые кормят детёнышей молоком и живут рядом с нами.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бывают очень разными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живут на суше, в воде и даже умеют летать. Среди них есть крошки и великаны, а их тело и поведение зависят от условий жизни и привычек питания.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млекопитающих — молоко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малыша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млекопитающего кормит детёныша молоком. Это первая и очень важная еда после рождения, когда малышу нужно быстро расти и набираться сил.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молоке есть вода, жиры, белки и другие вещества, которые помогают детёнышу развиваться. Такая пища легко усваивается и подходит совсем маленькому животному.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есть у коровы, кошки, кита и человека. Именно поэтому всех их относят к млекопитающим, хотя они очень непохожи друг на друга.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с самого 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молоку малыш получает питание сразу, без поиска другой еды. Мать не только кормит, но и согревает, защищает и помогает детёнышу выжить.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зверя и его признаки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волосы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млекопитающих тело покрыто шерстью или волосами. Они помогают сохранять тепло, защищают кожу и делают зверя менее заметным в природе.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зверей есть лапы, у других копыта, плавники или крылья. Такая особенность помогает каждому виду двигаться так, как нужно именно ему.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связана с тем, где живёт животное и чем оно занимается. Быстрому бегуну нужны одни признаки, а пловцу или землекопу — совсем другие.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 всех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все млекопитающие остаются родственниками по главным признакам. У каждого вида свой облик, но общее устройство помогает узнавать зверей.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кровь помогает жить в разную погоду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теплокровные животные. Их тело старается сохранять почти одинаковую температуру, поэтому они могут быть активными и в холод, и в жару.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зиме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звери запасают жир, чтобы пережить морозы и нехватку еды. Это помогает им дольше сохранять тепло и не терять силы в трудное время.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Заяц, олень и другие животные меняют густоту шерсти по сезонам. Зимой она становится гуще, а летом — легче, чтобы зверю было комфортнее.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тёплой крови млекопитающие могут искать пищу, убегать от врагов и заботиться о детёнышах почти в любое время года. Очень удобно, правда?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детёныши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 теле матери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млекопитающих детёныш сначала растёт внутри матери. Там ему тепло, спокойно и есть всё необходимое для развития.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малыш появляется на свет живым. У разных зверей это происходит по-разному, но обычно новорождённый уже узнаёт голос и запах матери.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мать согревает детёныша, кормит его молоком и охраняет от опасности. Без такой заботы малышу было бы очень трудно.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кенгуру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кенгуру детёныш рождается совсем крошечным и продолжает расти в сумке. Это помогает ему безопасно окрепнуть рядом с матерью.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помогают разной пище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 находятся спереди и помогают откусывать еду. Они особенно удобны для тех зверей, которые грызут, срезают или откусывают твёрдые кусочки.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 нужны, чтобы хватать и удерживать добычу. У хищников они обычно острые и заметные, потому что помогают справляться с мясной пищей.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зубы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зубы служат для пережёвывания пищи. У травоядных животных они широкие и крепкие, чтобы хорошо размалывать траву, семена и другую растительную еду.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млекопитающие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живёт в лесу и ловко прыгает по ветвям. Ей помогают цепкие лапы и пушистый хвост, который служит как балансир.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Тюлень живёт у моря и отлично чувствует себя в воде. Его тело похоже на удобный плавательный «кораблик», а не на сухопутного бегуна.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приспособлен к жизни в пустыне, где жарко и мало воды. Его тело помогает долго обходиться без питья и передвигаться по песку.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млекопитающие живут рядом с людьми: в домах, дворах и на фермах. Они привыкли к человеку, но всё равно остаются зверями.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звери двигаются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бег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млекопитающие умеют очень быстро бегать. Это помогает им ловить добычу, искать пищу и вовремя спасаться от хищников или другой опасности.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и скачки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зайца сильные задние лапы, поэтому он легко прыгает далеко и высоко. Такой способ движения помогает быстро скрыться в траве или кустах.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у летучей мыши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мышь летает с помощью кожистых крыльев. Это единственный зверь, который умеет летать по-настоящему, а не только планировать.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и другие водные звери умеют хорошо плавать. Широкие лапы и особое строение тела помогают им двигаться в воде почти без усилий.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большие и очень маленькие звери
</a:t>
            </a:r>
            <a:endParaRPr lang="en-US" sz="2792" dirty="0"/>
          </a:p>
        </p:txBody>
      </p:sp>
      <p:sp>
        <p:nvSpPr>
          <p:cNvPr id="7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29" y="1387975"/>
            <a:ext cx="3597638" cy="1939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самое крупное млекопитающее на Земле. Он может достигать примерно 30 метров в длину. Вот это зверь-великан!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033600" y="1387975"/>
            <a:ext cx="3597638" cy="1939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незаметный сосед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Землеройка — одно из самых маленьких млекопитающих. Она весит всего несколько граммов, но всё равно остаётся настоящим зверем, а не насекомым.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Киты, дельфины и тюлени проводят почти всю жизнь в воде, но остаются зверями. У них нет жабр, поэтому им нужно подниматься к поверхности за воздухом.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 дышат лёгкими, как наземные звери. После рождения мать кормит детёныша молоком и помогает ему привыкнуть к водной жизни рядом со взрослыми.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плаванию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тело удобно для движения в воде: оно обтекаемое, а конечности изменились в плавники или ласты. Это помогает быстро плыть и не тратить лишние силы.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наземными зверями
</a:t>
            </a:r>
            <a:pPr algn="l" indent="0" marL="0">
              <a:lnSpc>
                <a:spcPct val="100000"/>
              </a:lnSpc>
              <a:buNone/>
            </a:pPr>
            <a:r>
              <a:rPr lang="en-US" sz="57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они живут в море, эти животные связаны с млекопитающими общими признаками: живорождением, молоком и теплокровностью. Поэтому кит совсем не рыба, а настоящий зверь.
</a:t>
            </a:r>
            <a:endParaRPr lang="en-US" sz="12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150" y="1611950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37" y="35378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Кожистые крылья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летят не как птицы. Их крылья образованы тонкой кожистой перепонкой, натянутой между длинными пальцами, поэтому они могут быстро менять направление в полёте.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летучие мыши выходят на охоту ночью, когда в воздухе больше спокойствия и меньше опасных врагов. Так им легче искать насекомых и прятаться от жары.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издают звуки и слушают их отражение от предметов. Благодаря эхолокации они находят дорогу в темноте, избегают препятствий и точно ловят добычу.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на насекомых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летучих мышей насекомые — главная пища. Они ловят комаров, мотыльков и других мелких насекомых прямо в полёте, поэтому очень полезны природе.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— единственные летающие звери
</a:t>
            </a:r>
            <a:endParaRPr lang="en-US" sz="25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млекопитающие рядом с человеком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и молоко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живёт рядом с человеком и даёт молоко, из которого делают многие продукты. За ней ухаживают, кормят её и защищают, потому что она зависит от заботы людей.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и кошка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охраняет дом и умеет дружить с человеком, а кошка ловит мышей и любит уют. Оба животных стали настоящими помощниками, хотя когда-то у них были дикие предки.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в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помогает человеку уже очень давно. Она может перевозить людей и грузы, а ещё участвует в сельской работе. При этом лошадь остаётся сильным и чувствительным зверем.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млекопитающие получают еду, тепло и защиту от человека. В ответ они приносят пользу и радость. У них сохранились общие признаки зверей: молоко, шерсть и забота о детёнышах.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млекопитающие в природе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в своей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дикий зверь живёт там, где ему удобно добывать пищу и прятаться от врагов. Лес, поле, степь или болото становятся его домом и местом работы.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млекопитающие помогают сохранять равновесие в природе. Волк охотится на слабых животных, ёж поедает насекомых, а бобр меняет течение воды своими плотинами.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животными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всё связано. Одни звери едят растения, другие охотятся на животных, а третьи помогают распространять семена и сохранять леса. Так природа работает как большая команда.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звери защищаются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бег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спасается от врага быстрым бегом и резкими прыжками. Его сильные задние лапы помогают мгновенно ускориться, а светлая окраска иногда делает его менее заметным.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сворачивается в плотный колючий шар, когда чувствует опасность. Такой способ защиты очень простой, но надёжный: хищнику трудно добраться до мягкого тела.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Запах-оборонец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Скунс отпугивает врагов резким запахом. Это не самый приятный способ, зато очень действенный: многие хищники сразу решают держаться от него подальше.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Скрытность и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Тигр, как и многие другие звери, умеет прятаться в высокой траве и среди кустов. Пятнистая или полосатая окраска помогает ему сливаться с окружающей средой.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детёнышам нужна постоянная помощь. Мать согревает их, кормит молоком и не оставляет одних. Так малыши быстрее растут и чувствуют себя в безопасности.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у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Бельчата, медвежата и другие малыши наблюдают за матерью и повторяют её действия. Они учатся находить пищу, прятаться и правильно вести себя в природе.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самостоятельности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детёныш подрастает, он постепенно становится самостоятельным. Забота взрослых даёт ему шанс вырасти сильным, научиться выживать и уверенно жить без постоянной помощи.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особенности зверей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 жирафа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может доставать листья с высоких деревьев благодаря очень длинной шее. Это помогает ему находить пищу там, где другим животным добраться трудно.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 слона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 слона — это и нос, и помощник, и даже своего рода рука. С его помощью слон пьёт, берёт пищу, нюхает и общается с другими слонами.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лапы крота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живёт под землёй и почти не видит свет. Зато у него сильные лапы-лопатки, которые помогают быстро рыть ходы и строить подземный дом.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дельфина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умеют подавать друг другу разные сигналы звуками и движениями. Такая связь помогает им держаться вместе, искать пищу и не теряться в море.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млекопитающие нуждаются в защите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зверей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Редким млекопитающим мешают охота, вырубка лесов и загрязнение воды. Если среда обитания исчезает, животным становится трудно найти пищу, укрытие и место для потомства.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виды Красной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России внесены амурский тигр, зубр и белый медведь. Это значит, что этим животным нужна особая защита и внимательное отношение людей.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охрана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берегут леса, реки и море, у редких зверей появляется шанс жить дальше. Охрана природы помогает сохранить богатство живого мира для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700" cy="76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млекопитающее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29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или волосы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млекопитающих тело покрыто шерстью или волосами. Это помогает отличить их от рыб и многих других животных, у которых такого покрова нет.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527851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для малышей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кормит детёныша молоком, поэтому малыш получает питание сразу после рождения. Это один из самых важных признаков млекопитающих и очень заботливый способ кормления.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361574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лёгкими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дышат лёгкими, а не жабрами. Поэтому даже морские звери, такие как киты и дельфины, должны подниматься к поверхности за воздухом.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94129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млекопитающие долго присматривают за детёнышами, защищают их и учат выживанию. Такая семейная забота помогает отличить зверей от многих других животных.
</a:t>
            </a:r>
            <a:endParaRPr lang="en-US" sz="1299" dirty="0"/>
          </a:p>
        </p:txBody>
      </p:sp>
      <p:sp>
        <p:nvSpPr>
          <p:cNvPr id="15" name="Text 6"/>
          <p:cNvSpPr txBox="1"/>
          <p:nvPr/>
        </p:nvSpPr>
        <p:spPr>
          <a:xfrm>
            <a:off x="3527851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зубы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зубы часто бывают разными по форме: резцы, клыки и коренные. Это помогает понять, чем животное питается и как оно добывает еду.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звери, которых стоит знать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бывают маленькими и огромными, сухопутными и морскими, домашними и дикими. Но их объединяют молоко, лёгкие и забота о детёнышах. Давайте беречь этих удивительных зверей!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2026-05-26T04:21:30Z</dcterms:created>
  <dcterms:modified xsi:type="dcterms:W3CDTF">2026-05-26T04:21:30Z</dcterms:modified>
</cp:coreProperties>
</file>