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управление движением, работа мышц и утомление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мышцы движутся, управляются и утомляются в организме человека.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Своими открытиями Галена и да Винчи заложили фундамент понимания мышц и движения. Современная наука раскрывает взаимодействие нервной системы и мышц, опираясь на работы Сеченова и Анохина о рефлексах и биохимии мышц.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изучения движения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скелетной мышцы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и моторные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 состоит из отдельных волокон, каждое из которых управляется моторной единицей — группой нервных и мышечных клеток. Это позволяет точно контролировать силу сокращения.
</a:t>
            </a:r>
            <a:endParaRPr lang="en-US" sz="118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Саркомеры и миофибриллы — базовые структурные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волокон находятся миофибриллы из саркомеров — основных участков, где происходит взаимодействие актиновых и миозиновых нитей, приводящее к сокращению.
</a:t>
            </a:r>
            <a:endParaRPr lang="en-US" sz="115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и её роль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из соединительной ткани связывают мышечные волокна, обеспечивая структуру, прочность и эластичность мышечной ткани в целом.
</a:t>
            </a:r>
            <a:endParaRPr lang="en-US" sz="12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генерирует импульсы, давая команды мышцам начинать сокращение и контролируя сложные двигательные действия.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2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центральной и периферической нервной системы
</a:t>
            </a:r>
            <a:endParaRPr lang="en-US" sz="2152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передает электрические сигналы от мозга и спинного мозга непосредственно к мышцам для выполнения движений.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Мотонейроны играют роль «проводников», доставляя нервные импульсы до мышечных волокон, инициируя их сокращение.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центральной и периферической нервных систем обеспечивает координацию и точность многоступенчатых движений.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нервного сигнала к мышце: этапы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мозга до мышечного сокращения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мышечного сокращения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ионов кальция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кальция высвобождаются из саркоплазматического ретикулума и связываются с белками внутри саркомера, запуская процесс скольжения нитей для сокращения.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АТФ, вырабатываемый в митохондриях, обеспечивает энергию для сокращения. При недостатке кислорода включается анаэробный путь с накоплением лактата.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мышц и их особенности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произвольные движения тела, быстро сокращаются и поддаются сознательному контролю человека.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 осуществляет непрерывное ритмичное сокращение, обеспечивая насосную функцию сердца и устойчивость к усталости.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Выстилают внутренние органы, сокращаются медленнее и регулируются вегетативной нервной системой, обеспечивая работу ЖКТ и сосудов.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95178"/>
            <a:ext cx="3934500" cy="14946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и особенностей скелетной, сердечной и гладкой мышц.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мышц адаптирован к специфической функции и способу управления.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типов мышц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движения возникают автоматически, например, отдёргивание руки при боли, обеспечивая защиту организма.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движений и их координация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движения, такие как дыхание, происходят без сознательного контроля и поддерживают жизненно важные функции.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Произвольные движения подчинены воле человека и координируются мышцами-антагонистами с участием мозжечка и вестибулярного аппарата.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каждом шаге мышцы бедра, голени и стопы активируются поочередно, обеспечивая устойчивую и плавную походку.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механики шага человека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координирует движение, предотвращая потери равновесия и позволяя адаптироваться к изменениям поверхности.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Утомление мышцы связано с исчерпанием запасов энергии — АТФ и гликогена — которые необходимы для поддержания длительных и интенсивных сокращений.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мышечного утомления: физиологические причины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молочной кислоты и других продуктов обмена снижает эффективность работы мышечных волокон, вызывая болезненные ощущения и замедление сокращений.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нервного импульса в мышцу ослабляется при утомлении, что ведёт к уменьшению силы и скорости мышечных сокращений, ограничивая продолжительность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длительной работе мышцы начинают использовать анаэробные пути, что замедляет восстановление первоначальной силы после нагрузки.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мышц быстро падает в начале нагрузки, затем снижение становится более постепенным, а восстановление после интенсивной работы требует длительного отдыха.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снижения мышечной силы при усталости
</a:t>
            </a:r>
            <a:endParaRPr lang="en-US" sz="229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лабораторных исследований спортивной физиологии, 2022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тренировки на выносливость мышц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митохондрий усиливает энергообеспечение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увеличивают количество митохондрий в мышцах, что улучшает производительность и выносливость при длительной работе. Это помогает мышцам дольше сохранять силу и скорость сокращений.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Улучшается удаление продуктов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подготовка ускоряет выведение молочной кислоты, снижая мышечную усталость. Спортсмены быстрее восстанавливаются после нагрузки и могут выполнять упражнения с меньшим дискомфортом.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отдых и качественный сон не менее восьми часов восстанавливают энергетические запасы и улучшают функцию мышц после работы.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утомления: биологические и бытовые методы
</a:t>
            </a:r>
            <a:endParaRPr lang="en-US" sz="2381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белков и углеводов поддерживает процессы регенерации и помогает восстановить мышечный гликоген.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разминка и растяжка после нагрузок улучшают кровообращение и снижают мышечное напряжение, что ускоряет восстановление.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достаточного количества воды и массажи способствуют улучшению микроциркуляции и уменьшению воспаления в мышцах.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играет ключевую роль в запуске мышечных сокращений, передавая электрический сигнал внутри мышечного волокна и обеспечивая его активацию.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минеральных веществ и витаминов в сокращении мышц
</a:t>
            </a:r>
            <a:endParaRPr lang="en-US" sz="1943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помогает расслаблять мышцы после сокращения и участвует в синтезе энергии, а витамины D и B6 поддерживают усвоение минералов и передачу нервных импульсов.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Балерины многолетними тренировками достигают точной координации мышц, что позволяет им выполнять сложные и грациозные движения без ошибок.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Профессиональное управление движением в спорте и искусстве
</a:t>
            </a:r>
            <a:endParaRPr lang="en-US" sz="2229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Гимнасты и фигуристы развивают высокую чувствительность к мелким изменениям в положении тела для поддержания баланса и предотвращения падений.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шахматах развитие мелкой моторики обеспечивает точность и плавность движений рук при перемещении фигур, что влияет на игровой процесс.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заболевания и влияние на движение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Миастения: нарушение передачи нервного импульса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миастении наблюдается быстрая утомляемость и слабость мышц из-за сбоев в передаче сигналов между нервами и мышцами. Это приводит к затруднениям в движениях и требует медицинского лечения.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миопатии и потеря силы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Миопатии связаны с дефектами белков мышцы и проявляются слабостью, которая со временем прогрессирует. Пациенты испытывают трудности с ежедневными движениями и нуждаются в реабилитации.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дистрофия: истончение и слабость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Дистрофия вызывает постепенное уменьшение мышечной массы и силы, снижая подвижность. Без лечения болезнь приводит к ограничению активности и ухудшению качества жизни.
</a:t>
            </a:r>
            <a:endParaRPr lang="en-US" sz="11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768332"/>
            <a:ext cx="3805200" cy="16507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 время наступления усталости и основные симптомы при различных видах активности. Это помогает понимать особенности тренировочного процесса.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появления усталости и её проявления зависят от продолжительности и интенсивности физической активности, что важно учитывать при планировании тренировок.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утомления при разных физических нагрузках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спортивной медицины и школьных экспериментов, 2023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Чередуйте нагрузки и отдых для предотвращения переработки мышц и поддержания их эффективности на высоком уровне.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предотвращения утомления мышц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питьевой режим и обеспечивайте организм электролитами — натрием и калием — для профилактики судорог и усталости.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тренировкой выполняйте разогрев, а после — растяжку, чтобы подготовить мышцы и снизить риск травм и усталости.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Разнообразьте виды активности, охватывая разные мышечные группы, что способствует равномерному развитию и повышению выносливости.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движением: ключ к здоровью и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Гармоничная работа мышц и нервной системы обеспечивает контроль движений и здоровье. Соблюдение баланса нагрузки и отдыха, тренировки и правильное питание поддерживают мышечную функцию на высоком уровне.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2026-05-09T03:47:49Z</dcterms:created>
  <dcterms:modified xsi:type="dcterms:W3CDTF">2026-05-09T03:47:49Z</dcterms:modified>
</cp:coreProperties>
</file>