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Ворон Э. Шима: лесная встреча и важные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беседа о труде, зиме и добром юморе.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писал короткие, точные и очень тёплые рассказы о природе. В них животные говорят как собеседники, но остаются настоящими лесными жителями. Такие тексты учат внимательно смотреть на мир.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и лесные истории для детей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Белка и Ворон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рассказе всё время в движении. Она собирает припасы, думает о холодах и старается успеть сделать важное дело до зимы.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сидит на месте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забота о будущем выглядит разумной и полезной. Белка не тратит время зря и показывает, как важно готовиться заранее.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умеет смотреть вперёд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не спешит и внимательно присматривается к Белке. Он говорит неторопливо, будто сначала обдумывает каждое слово.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наблюдает спокойно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Ворон по-разному ведут себя в одной ситуации. Именно этот контраст делает их разговор живым, смешным и запоминающимся.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разные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позднем осеннем лесу. Листья уже желтеют, а еды становится меньше, поэтому зверям нужно думать о зиме. Ситуация сразу понятна детям.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— место действия рассказа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эпизода подходят тихие краски осени: жёлтые листья, тёмный ворон и рыжая Белка на ветке. Такой фон создаёт спокойное, чуть задумчивое настроение.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встреча героев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Ворон оказываются рядом в лесу и начинают разговор. Всё начинается просто и без лишних событий.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реплики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слышно, что Белка спешит, а Ворон говорит медленно и спокойно. Их речь уже показывает разницу характеров.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выводы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короткого разговора становится ясно: герои по-разному смотрят на лесную жизнь и на подготовку к зиме.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Белка всё время занята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орехи, шишки и другие запасы, потому что зимой в лесу еды становится меньше. Её работа кажется очень нужной и совсем не случайной.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думает заранее и не откладывает дела на потом. Такой характер помогает ей быть готовой к холодам и спокойно встретить зиму.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Белка — понятный пример трудолюбия. Она показывает, что старание сегодня делает завтра легче и спокойнее.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Ворон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внимательно следит за Белкой и замечает, как быстро она двигается. Он видит не только её суету, но и её заботу о зимних запасах.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перебивает и не торопится с ответом. Сначала Ворон думает, а потом задаёт вопросы, поэтому его речь звучит особенно спокойно.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стороны Белкина беготня кажется почти смешной. Именно это делает сцену доброй: герои не спорят, а просто по-разному смотрят на одно и то же дело.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помогает читателю лучше рассмотреть Белку. Благодаря его вопросам мы понимаем, что за быстрыми движениями скрываются ум, опыт и полезная привычка.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разговор в лесу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короткий диалог раскрывает характеры героев и их отношение к зиме.
</a:t>
            </a:r>
            <a:endParaRPr lang="en-US" sz="14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675" y="1587500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характеров Белки и Ворона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действует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всё время занята делом, двигается проворно и не забывает о зимних запасах. Её энергия помогает увидеть настоящего лесного труженика.
</a:t>
            </a:r>
            <a:endParaRPr lang="en-US" sz="1586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замечает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наблюдает спокойно и внимательно. Он не суетится, а будто рассматривает каждую мелочь, поэтому его вопросы звучат точнее.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интересные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совсем не похожи друг на друга, и в этом их сила. Один показывает труд, другой — наблюдательность, а вместе они делают рассказ живым.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встречаются простые, но очень точные детали: ветки, шишки, листья и тишина леса. Они сразу помогают представить место действия.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подробности в рассказе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делают картину особенно красивой. Жёлтые листья и тёмный силуэт Ворона подчёркивают спокойствие природы перед зимой.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 не отвлекают от смысла, а наоборот помогают его понять. Лес выглядит живым, но не шумным, словно он тоже готовится к холодам.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подробностям читатель легко представляет сцену и чувствует настроение рассказа. Картина получается ясной, тёплой и немного задумчивой.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младших школьников простому правилу: если умеешь трудиться аккуратно и думать наперёд, трудности встречаются гораздо легче и не пугают.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труде и запасах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показывает, что забота о будущем начинается заранее: нужно не ждать зимы, а спокойно и старательно готовить всё необходимое для холодных дней.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труд не выглядит скучной обязанностью. Напротив, в нём есть разум, порядок и привычка доводить полезное дело до конца, не откладывая его на потом.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разговоре героев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Белки и Ворона вызывает улыбку, потому что их поведение очень разное: одна спешит, другой спокойно наблюдает. Эта разница и создаёт мягкий комический эффект.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шутка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не спорит и не сердится. Он задаёт вопросы размеренно, словно чуть удивляется беличьей суете, и именно его спокойствие делает сцену особенно забавной и тёплой.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Ворон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 добрый и ненавязчивый: герои не смеются друг над другом зло. Благодаря этому лесная встреча звучит ласково, как небольшая осенняя шутка.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улыбка осени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героев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Белку легко вообразить рыжей, пушистой и очень подвижной: она скачет по веткам, быстро оглядывается и всё время занята делом. Такой образ сразу передаёт её живой характер.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кажется крупным, чёрным и серьёзным, словно он специально остановился, чтобы всё внимательно рассмотреть. На рисунке особенно заметен контраст: маленькая быстрая Белка и спокойный Ворон.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ценит рассказ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сидит без дела и заранее собирает запасы. Её поведение показывает, что полезная работа помогает спокойно встретить холодное время.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замечает, как ведёт себя Белка, и задаёт точные вопросы. Он не торопится, а внимательно смотрит на происходящее вокруг.
</a:t>
            </a:r>
            <a:endParaRPr lang="en-US" sz="992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нужно собирать не как попало, а осторожно и разумно. В рассказе это качество связано с порядком и бережным отношением к делу.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думать наперёд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напоминают, что важно помнить о будущем. Если заранее подготовиться, зима уже не кажется такой трудной и неожиданной.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напоминает, что наблюдать и размышлять тоже важно. Рассказ учит ценить не только быстрые действия, но и вдумчивый взгляд на происходящее вокруг.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второклассников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что любое дело становится успешнее, если не лениться и доводить его до конца. Белка показывает хороший пример полезной и нужной работы.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помнить о будущем и заранее готовиться к трудностям. Это простое правило понятно детям: сегодня стараешься — завтра живёшь спокойнее и увереннее.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Э. Шима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рассказе простые и ясные, поэтому текст легко читать вслух на уроке. Даже младшие школьники быстро понимают, что происходит между героями.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без лишних объяснений и длинных описаний. Это делает повествование лёгким для восприятия и удобным для пересказа.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точно подбирает слова о природе: листья, ветки, шишки, лесная тишина. Такие детали помогают увидеть осенний лес очень живо и образно.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 и выразительно. Благодаря этому рассказ можно не только читать, но и с интересом обсуждать, замечая характер каждого персонажа.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3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запоминается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всего два заметных персонажа, и каждый сразу запоминается. Простая встреча делает сюжет понятным даже тем, кто только начинает читать самостоятельно.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смысл в коротком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совсем небольшое, но за ним скрывается важная мысль о труде, внимании и подготовке к зиме. Из-за этого рассказ кажется очень содержательным.
</a:t>
            </a:r>
            <a:endParaRPr lang="en-US" sz="134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осенняя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легко представить: жёлтые листья, ветки, шишки и тихие краски. Эта спокойная обстановка помогает лучше почувствовать настроение истории.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мягкое и доброе впечатление. Герои разные, но их разговор не ссорит, а помогает увидеть в каждом что-то умное и полезное.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рассказу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на тёплой ветке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Белка может сидеть на тонкой ветке среди жёлтых листьев и держать в лапках шишку. Рыжая шубка сразу выделяется на фоне тихого осеннего леса. Такой кадр передаёт её ловкость, занятость и бодрое настроение.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среди осенних красок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хорошо смотрится на тёмной ветке или рядом с деревом, где видны опавшие листья и спокойные лесные краски. Его чёрное перо особенно выразительно на фоне золотистой листвы. Иллюстрация подчёркивает серьёзность и наблюдательность героя.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перед зимой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удачная сцена — тихий лес с шишками, ветками и мягким светом поздней осени. На таком фоне Белка и Ворон выглядят особенно контрастно. Рисунок помогает почувствовать, что зима уже совсем близко.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среди других произведений о природе
</a:t>
            </a:r>
            <a:endParaRPr lang="en-US" sz="2847" dirty="0"/>
          </a:p>
        </p:txBody>
      </p:sp>
      <p:sp>
        <p:nvSpPr>
          <p:cNvPr id="8" name="Text 2"/>
          <p:cNvSpPr txBox="1"/>
          <p:nvPr/>
        </p:nvSpPr>
        <p:spPr>
          <a:xfrm>
            <a:off x="573600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короткого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 пишет небольшие рассказы о природе, где важно не количество событий, а точность наблюдений и живое чувство леса.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935537" y="32983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собеседники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звери разговаривают почти как люди, но остаются настоящими лесными жителями со своими привычками и характером.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7297498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небольшой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«Белка и Ворон» продолжает эту линию: текст короткий, но в нём есть доброта, внимание к природе и важный жизненный вывод.
</a:t>
            </a:r>
            <a:endParaRPr lang="en-US" sz="9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«Белка и Ворон»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труд, внимание и умение думать заранее помогают жить спокойнее. Белка и Ворон разные, но оба по-своему мудры, а лесная встреча оставляет тёплую улыбку.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2026-05-24T03:18:44Z</dcterms:created>
  <dcterms:modified xsi:type="dcterms:W3CDTF">2026-05-24T03:18:44Z</dcterms:modified>
</cp:coreProperties>
</file>