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многозначного числа на трёхзначное число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умножение легче решать маленькими шагами.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такое умножение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счёт нужен в магазинах, коробках, книгах, рядах и больших сборниках. Здесь важно помнить разряды числа и уверенно пользоваться таблицей умножения — тогда даже длинный пример становится понятным.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вспоминаем разряды числа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многозначное число можно разложить на сотни, десятки и единицы. Например, 347 = 300 + 40 + 7, и так число становится удобнее для вычислений.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Трёхзначное число тоже можно увидеть по частям: сотни, десятки и единицы. Каждую часть легко умножить отдельно, если не спешить и внимательно смотреть на запись.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разряды понятны, вычисления идут аккуратнее. Мы сразу видим, где будет перенос, где нужен сдвиг, а где ответ получается без лишних хлопот.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части на примере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238 × 124 можно представить как 238 × 100 + 238 × 20 + 238 × 4. Тогда видно, что большое выражение состоит из трёх обычных умножений.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считать на единицы, потом на десятки и затем на сотни. Получаются три промежуточных результата, которые складываются в один ответ, словно детали конструктора.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письменного умножения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умножение строится по разрядам: единицы, десятки, сотни.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находится первая строка записи. Она показывает умножение на цифру единиц и помогает начать вычисление без путаницы.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письменного умножения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промежуточных результата складываются в один ответ.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десятки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строка начинается со сдвига влево на один разряд. Это нужно потому, что десятки означают умножение не на 2, а на 20.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шаге часто появляется перенос. Его записывают сразу, чтобы потом не искать потерянные десятки, как пропавшие носки после стирки.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сдвиг сделать аккуратно, строка будет стоять точно на своём месте. Тогда сложение промежуточных результатов пройдёт спокойно и без лишних ошибок.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сотни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строка записывается ещё левее, потому что сотни дают умножение на 100, 200, 300 и так далее.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важно не забыть нули или сдвиг записи. Одна пропущенная цифра может изменить весь ответ, даже если остальные шаги были верными.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третья строка готова, остаётся только сложить все результаты. Если разряды выровнены правильно, сложение идёт легко и без сюрпризов.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дают самый большой вклад в итоговое число среди трёх строк. Поэтому эту часть нужно записывать очень внимательно и без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прикидкой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не должен быть слишком маленьким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238 × 124, можно сразу понять: ответ больше, чем при умножении на 100. Прикидка помогает заметить, если в вычислении внезапно получилась слишком короткая запись.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не должен быть слишком большим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пример меньше, чем 238 × 200. Значит, результат не может стать слишком огромным. Такая проверка работает как дружелюбный сторож у ворот числа.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вернись к шагам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выглядит странно, полезно пересчитать каждую строку ещё раз. Иногда ошибка прячется в переносе или в сдвиге, но прикидка быстро подсказывает, где искать.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пример вычисления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356 × 7. Это первая строка, с неё начинается вся запись и проверка таблицы умножения.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считаем 356 × 20. Результат записываем со сдвигом на один разряд, чтобы десятки не потерялись.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вычисляем 356 × 100 и складываем все строки. Получается 45 212, если переносы и нули записаны аккуратно.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Переносы под контролем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переносов в письменном умножении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иногда не сдвигают следующую строку при умножении на десятки и сотни. Тогда цифры оказываются не на своих местах, и весь ответ получается неверным.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записать перенос сразу, он легко исчезает из примера. Потом приходится вспоминать его заново, а это мешает считать спокойно и аккуратно.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Смешались разряды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единицы, десятки и сотни складывают не по порядку. Из-за этого одна цифра становится лишней, а другая будто теряется среди строк.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ноль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середине записи выглядит незаметно, но он очень важен. Если его не поставить, число становится меньше и ответ уже не совпадает с правильным.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число — три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238 × 124 удобно разложить на три части: 238 × 100, 238 × 20 и 238 × 4. Так большое действие становится понятным и спокойным, почти как три коротких шага подряд.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Раскладываем пример на части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сложение дружат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получают отдельные произведения, а потом складывают их. Это и есть распределительное свойство. Оно помогает использовать знакомые действия без лишних хитростей и ошибок.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правильный ответ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шаге умножают на цифру единиц и записывают первый результат. Он показывает начало всей работы.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единицы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строка пишется со сдвигом влево, потому что десятки дают значение в десять раз больше.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десятки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строка уходит ещё левее. После этого все результаты складывают и получают итог.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сотни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без паники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после письменного умножения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тренировки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примера 243 × 132: здесь удобно потренировать запись строк и аккуратное сложение промежуточных результатов без спешки.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возьми 418 × 205. В этом примере важно не забыть ноль в числе 205 и правильно сделать сдвиг для сотен.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реши 507 × 314. Здесь пригодятся переносы, потому что в произведениях часто появляются двузначные ответы.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закрепления попробуй сравнить все три решения. Алгоритм везде один и тот же, меняются только числа и длина записи.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получается большим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в ответе не должно пугать. Если шаги выполняются спокойно и по порядку, длинная запись складывается из обычных умножений и одного сложения, как цепочка знакомых кирпичиков.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цифр у множителей, тем внимательнее нужно работать с разрядами. Но сам способ остаётся простым: маленькие действия собираются в один большой, но вполне послушный ответ.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989" y="2007275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143" y="2007275"/>
            <a:ext cx="2934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385" y="2007275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224" y="2007275"/>
            <a:ext cx="3912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словарь урока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показывает, какое место занимает цифра в числе: единицы, десятки или сотни. Без разрядов легко запутаться, поэтому их всегда нужно замечать.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— это число, которое умножают. В примере их два: одно многозначное число и одно трёхзначное. Каждый множитель участвует в вычислении по-своему.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— это результат умножения. Его получают после всех промежуточных шагов, когда строки аккуратно сложены и ничего не пропущено.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нужен, если в произведении получается больше 9. Тогда десятки переходят в следующий разряд, чтобы запись осталась правильной и понятной.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записи помогает показать, что мы умножаем на десятки или сотни. Строка сдвигается влево, и каждая цифра занимает своё место.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в один взгляд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цепочка действий для письменного умножения на трёхзначное число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урока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большое умножение становится понятным, если разбить его на маленькие шаги. Разряды, переносы и проверка прикидкой помогают получить точный ответ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2026-05-24T11:25:20Z</dcterms:created>
  <dcterms:modified xsi:type="dcterms:W3CDTF">2026-05-24T11:25:20Z</dcterms:modified>
</cp:coreProperties>
</file>