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неклеточные формы жизни и 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прионы — неклеточные формы жизни с уникальными свойствами и значением.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суть вирусов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выявлена новая форма жизни — вирусы, открытые Ивановским в 1892 году. Они облигатные паразиты, не существующие вне клетки и неспособные к самостоятельному метаболизму и размножению.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неклеточных форм жизни: 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состав вирусов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состоят из нуклеиновой кислоты и белкового капсида, не имеют клеточной структуры. Состав отличается по типу генетического материала — ДНК или РНК.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 в диапазоне 20–300 нм. Они полностью зависят от клеток хозяина для репликации, что определяет их паразитический образ жизни.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строения вирусной частицы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содержат либо ДНК, либо РНК, где хранится вся информация для синтеза вирусных компонентов и регуляции жизненного цикла.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— основа наследственности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Белковый капсид окружает геном, оберегая его от повреждений и участвуя в прикреплении вируса к клетке для последующего проникновения.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— защитная оболочка и контакт с хозяином
</a:t>
            </a:r>
            <a:endParaRPr lang="en-US" sz="1096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дополнительно покрыты липидной мембраной, повышающей их устойчивость и способствующей внедрению в клетку, например, вирусы гриппа и ВИЧ.
</a:t>
            </a:r>
            <a:endParaRPr lang="en-US" sz="92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Липидная оболочка у некоторых вирусов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96615"/>
            <a:ext cx="4663800" cy="27502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 вирусологии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вирусов и клеточных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вирусами и клеточными организмами демонстрируют уникальное положение вирусов на границе живого и неживого.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по множеству характеристик отличаются от клеточных форм жизни, занимая промежуточное положение.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вирусов в системе живого: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входят в три домена живых организмов — археи, бактерии, эукариоты, образуя отдельную группу неклеточных форм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специфические вирусы для разных групп организмов: вирусы растений, животных, грибов и бактерий (бактериофаги).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мимивирус с геном более 1,2 млн пар оснований расширяет понимание биологических границ вирусов и их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вирусов: жизненные стадии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проникновения вирус использует клеточные механизмы для синтеза компонентов, сборки вирионов и выхода, зачастую разрушая клетку хозяина.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Вирион — стабильная форма вируса вне клетки, предназначенная для передачи генетического материала соседним клеткам.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и численность вирусов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миллилитре морской воды содержится до 100 миллионов вирусных частиц, что отражает их невероятную численность и экологическую значимость.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морской воде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более 200 тысяч вирусных видов, но реальное разнообразие намного шире. Общая биомасса вирусов достигает сотен миллионов тонн, влияя на глобальные биологические процессы.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биомасса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изменчивость вирусов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возникают из-за ошибок копирования вирусного генома и обеспечивают быструю адаптацию.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 горизонтального переноса генов позволяют вирусам обмениваться важными функциями даже между удалёнными видами.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изменчивость ведёт к постоянному появлению новых штаммов, как, например, ежегодное обновление вирусов гриппа.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геномов между разными вирусами способствует появлению новых вариантов с изменёнными свойствами.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разнообразие вирусов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герпесвирусы, ретровирусы и пикорнавирусы, каждый из которых отличается патогенезом и механизмами инфицирования.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разделяются на ДНК- и РНК-вирусы, что характеризует их основные биохимические свойства и репликационные механизмы.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вирусов различаются структурой: присутствием или отсутствием липидной оболочки, и формой капсида — спиральной, кубической или сложной.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вируса: основные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стандартного жизненного цикла вируса, отражающая ключевые этапы репликации и сборки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болезни растений и их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 растений, такие как мозаичная болезнь табака и картофельная Y-вирусная инфекция, поражают различные сельскохозяйственные культуры, снижая их жизнеспособность и качество 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вирусов происходит через насекомых-векторов, заражённые семена и инструменты, что приводит к снижению урожайности на 10-15% и значительным экономическим потерям в агропромышленном комплексе.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заболевания животных: примеры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Бешенство, ящур и инфекционный перитонит кошек являются распространёнными вирусными заболеваниями животных, вызывающими тяжёлое течение и высокую смертность при отсутствии 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инфекции приводят к симптомам лихорадки, паралича и падежу скота, что существенно снижает продуктивность и наносит экономический ущерб животноводству и экспорту продукции.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заболевания человека: основные примеры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примером является ВИЧ-инфекция, ежегодно уносящая более 650 тысяч жизней. Далее — грипп с периодическими эпидемиями, вызывающими от 290 до 650 тысяч смертей в год.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распространённых инфекций относятся герпесвирусы и коронавирусы, включая пандемию COVID-19 с более чем 6 миллионами смертей к 2023 году. Пути передачи включают воздушно-капельный и контактный способы.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Иммунный ответ на вирусные инфекции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распознаёт вирусные антигены с помощью специфических антител и активирует Т-лимфоциты для уничтожения инфицированных клеток, обеспечивая адаптивный иммунитет.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Интерфероны вырабатываются на ранних стадиях инфекции и подавляют размножение вирусов, задерживая распространение и позволяя иммунитету мобилизоваться.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вирусы, как ВИЧ и герпесвирусы, обладают механизмами уклонения от иммунного ответа, что осложняет лечение и повышает риск хронической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вирусных инфекций: роль вакцинации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натуральной оспы благодаря массовой вакцинации стало одним из величайших достижений медицины, значительно снизив заболеваемость и смертность от инфекций.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успеха вакцинации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активирует иммунную систему, формируя долговременную память, которая обеспечивает быструю и эффективную защиту при встрече с вирусом в будущем.
</a:t>
            </a:r>
            <a:endParaRPr lang="en-US" sz="94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как стимуляторы иммунной памяти
</a:t>
            </a:r>
            <a:endParaRPr lang="en-US" sz="1223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ВОЗ, ежегодно вакцинация предотвращает 2–3 миллиона смертей, снижая распространение опасных вирусных заболеваний и улучшая показатели общественного здоровья.
</a:t>
            </a:r>
            <a:endParaRPr lang="en-US" sz="87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вакцинации на здоровье населения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вирусных инфекций: современные подходы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Ацикловир применяется для лечения инфекций, вызванных герпесвирусами, блокируя вирусные ДНК-полимеразы и останавливая размножение вируса.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Осельтамивир эффективен против вируса гриппа, ингибируя нейраминидазу и уменьшая тяжесть симптомов при своевременном применении.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Азидотимидин используется в терапии ВИЧ, тормозя обратную транскриптазу и снижая вирусную нагрузку у пациентов.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изменчивость вирусов создает сложности при разработке универсальных противовирусных препаратов, что стимулирует поиск новых стратегий и средств терапии.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генной инженерии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применение вирусов позволяет доставлять необходимые гены в клетки для лечения наследственных и приобретённых заболеваний, повышая точность и эффективность терапии.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с использованием вирусных векторов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Онколитические вирусы избирательно уничтожают раковые клетки, стимулируя иммунную систему, что открывает новые горизонты в онкотерапии и снижает побочные эффекты традиционных методов.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Онколитические вирусы и инновации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вирусов и их значение для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способствуют ускорению эволюционных процессов, обеспечивая горизонтальный перенос генов между различными организмами, что увеличивает биологическое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бактерий через вирусы-фаги влияет на функционирование экосистем, а разложение клеток способствует круговороту веществ и поддержанию баланса в природе.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вирусологии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уникальные неклеточные формы жизни, критически важные для биологических процессов и здоровья человека. Вирусология развивает методы профилактики, лечения и новые технологии, открывая перспективы для науки и медицины.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2026-05-10T04:49:35Z</dcterms:created>
  <dcterms:modified xsi:type="dcterms:W3CDTF">2026-05-10T04:49:35Z</dcterms:modified>
</cp:coreProperties>
</file>