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собаки: смелые помощники человека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собаки помогали пожарным искать людей и спасать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дружба и помощь рядом
</a:t>
            </a:r>
            <a:endParaRPr lang="en-US" sz="389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пожарных собак рассказывает о смелости, верности и добрых делах. Раньше людям часто помогал умный собачий нос, особенно там, где мешали дым, темнота и опасность.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пожарные собаки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собаки проходили специальную подготовку и работали рядом с людьми. Они не тушили огонь, но помогали там, где человеку было трудно быстро заметить опасность или найти путь.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дыму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собаки — искать людей, которых не видно из-за дыма, огня или темноты. Её нос и слух замечали то, что человеку могло показаться совсем незаметным.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собаки могли охранять пожарную часть и быстро откликаться на команды. Они внимательно следили за происходящим и помогали пожарным работать спокойно и слаженно.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собака находила человека или замечала опасность, она подавала знак лаем или возвращалась к людям. Это помогало пожарным действовать быстрее и не терять ни минуты.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сила и 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службы часто выбирали крупных собак, которые не боялись шума и умели долго работать. Сенбернары, ньюфаундленды и овчарки выглядели уверенно рядом с пожарным и старой повозкой. Их спокойный характер помогал людям доверять им.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товарищ в форме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пожарным такая собака казалась настоящим напарником. Она шла важно, как будто уже знала свой маршрут. В старой пожарной части её ценили не меньше, чем блестящую каску и крепкие сапоги.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сцена у повозки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доброжелательная собака у старой пожарной повозки создаёт тёплый образ службы. Рядом с человеком она выглядит не просто сильной, а по-настоящему дружелюбной. Такой рисунок сразу напоминает о верности и помощи.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собаки чаще всего служили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собаки были так полезны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и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 быстро бежал, не пугался громких звуков и уверенно двигался рядом с пожарными. Там, где человеку было трудно пройти, собака часто находила нужный путь.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замечала шаги, шорохи и слабые звуки лучше человека. Это особенно важно в темноте, когда вокруг шумит огонь, а дороги почти не видно.
</a:t>
            </a:r>
            <a:endParaRPr lang="en-US" sz="1238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 нос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могла уловить запах человека даже там, где всё вокруг скрывал дым. Поэтому она помогала находить тех, кого человек сам не видел и не слышал.
</a:t>
            </a:r>
            <a:endParaRPr lang="en-US" sz="12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собака помогала во время пожара
</a:t>
            </a:r>
            <a:endParaRPr lang="en-US" sz="24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пожарной собаки во время выезда на пожар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 — искать людей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получают сигнал и быстро выезжают на место. Собака отправляется вместе с ними, потому что ей нужно помочь там, где люди могут растеряться.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пожаре вокруг много дыма и шума. Собака внимательно идёт рядом с людьми и ищет признаки того, что кто-то может быть в опасности.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пострадавшего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спрятан дымом, огнём или темнотой, собака замечает его по запаху, движению или звуку. Тогда она сразу подаёт знак.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идут за собакой и находят человека. После этого они выводят его в безопасное место, где уже ничто не угрожает.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собак учили службе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 шуму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Щенков постепенно знакомили с громкими звуками, чтобы сирены и команды не пугали их. Сначала всё походило на игру, а потом становилось настоящей тренировкой.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училась спокойно чувствовать себя рядом с людьми в форме, машинами и пожарным инвентарём. Так она понимала: здесь безопасно, а люди — её команда.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 запоминал простые команды и учился быстро возвращаться к человеку. Это помогало ему не теряться на задании и работать уверенно, как настоящий помощник.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собака выполняла задания на поиск и движение рядом с опытным напарником. Только после таких упражнений она могла выйти на настоящую службу.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собаки в пожарной части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собака жила рядом с теми, кто о ней заботился. Её кормили, поили и ласково звали, чтобы она чувствовала себя частью дружной команды.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было своё любимое место для сна и спокойного отдыха. Там стояли миска с водой и лежанка, а рядом царил привычный порядок.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жизнь в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пожарной части собака быстро привыкала к людям и зданиям. Она знала, где её уголок, и чувствовала себя спокойно, словно 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58" y="1736867"/>
            <a:ext cx="301154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как сторож и помощник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сторож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собака внимательно слушала шаги и необычные звуки. Она могла заметить то, что человеку показалось бы обычным шорохом, и вовремя подать сигнал.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собака была не только сторожем, но и верным другом. Её спокойствие помогало людям не волноваться и работать вместе без лишней суеты.
</a:t>
            </a:r>
            <a:endParaRPr lang="en-US" sz="1030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собака помогала переносить небольшие сообщения между людьми. Она быстро бежала по знакомому пути и не отвлекалась, потому что хорошо знала свою работу.
</a:t>
            </a:r>
            <a:endParaRPr lang="en-US" sz="9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команды, жесты и свист помогали пожарному и собаке действовать как одна команда даже в дыму и шуме.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учебной темы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общения помогали собаке выполнять команды без ошибок.
</a:t>
            </a:r>
            <a:endParaRPr lang="en-US" sz="1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больших подвигах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в дыму мальчик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 ребёнок испугался и спрятался, когда начался пожар. Собака первой услышала слабое движение и вывела пожарного к двери, где мальчика быстро нашли и вынесли на свежий воздух.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потерявшейся девочке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окраине города девочка заблудилась возле старого склада и не могла позвать на помощь. Пожарная собака взяла след, а затем привела спасателей прямо к ребёнку, сидевшему у стены и тихо плакавшему.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спасённый из подвала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в подвале остался человек, которого не было видно в темноте. Собака осторожно спустилась вместе с пожарным, нашла его по запаху и лаем указала, где ждать помощи, пока не открыли выход.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что их так уважали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рядом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собаки не пугались шума, дыма и суеты. Они спокойно работали там, где человеку было трудно, и помогали команде не терять время.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Преданность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всегда держалась рядом с пожарными и слушалась их с первого сигнала. Она училась доверять людям, а люди доверяли ей в самых трудных делах.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помощь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не просто украшали часть, а спасали жизни. Их умение находить людей и предупреждать об опасности делало их незаменимыми помощниками.
</a:t>
            </a:r>
            <a:endParaRPr lang="en-US" sz="12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щенок становился служебной собакой
</a:t>
            </a:r>
            <a:endParaRPr lang="en-US" sz="222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пожарной собаки: от первых игр до настоящей службы.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078" y="1466300"/>
            <a:ext cx="36168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ещё помогали собаки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Охраняли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собака слышала чужие шаги раньше людей и подавала сигнал. Так она помогала пожарным беречь технику, вход и спокойствие в части.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Сопровождали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оказывался испуганный ребёнок, собака шла рядом спокойно и уверенно. Такое соседство помогало малышу не растеряться и быстрее добраться до взрослых.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Звали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собака замечала необычный запах, движение или тревожный звук, она лаем привлекала внимание. Это помогало команде быстрее понять, что рядом есть опасность.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Успокаивали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собака действовала почти как пушистый помощник-психолог. Её уверенность передавалась людям, и они начинали меньше бояться и лучше слушать пожарных.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у старой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стоит памятник собаке-спасателю, и рядом часто останавливаются дети. Они рассматривают добрую морду, читают табличку и узнают, что когда-то такие собаки помогали находить людей в дыму.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 музейной витрине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старые снимки пожарной части: форма, повозка и собака рядом с людьми. Такие фотографии напоминают, что смелость бывает разной, а верный помощник тоже заслуживает памяти.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помнят пожарных собак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таких собак стало меньше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осталась важной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собак на службе стало меньше, их история не исчезла. Она напоминает о верности, отваге и о том, как много может сделать хороший помощник.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контролируют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 спасателей больше средств защиты и связи. Им проще работать в сложной обстановке, поэтому собака нужна не так часто, как раньше.
</a:t>
            </a:r>
            <a:endParaRPr lang="en-US" sz="1238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стала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Рации, фонари и другая современная техника помогают пожарным быстрее находить людей и передавать команды. Из-за этого часть старых задач собак теперь выполняют приборы.
</a:t>
            </a:r>
            <a:endParaRPr lang="en-US" sz="12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собаки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поисково-спасательных отрядах собак учат находить людей по следу и запаху. Они помогают искать тех, кто потерялся в лесу, в городе или после бедствия.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полиции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собаки помогают полицейским находить вещи и следы. Их острый нюх делает поиск быстрым, а спокойный характер помогает работать рядом с людьми.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особых службах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работают и там, где нужно очень внимательно искать запахи. В этих задачах они остаются незаменимыми, потому что чувствуют то, что человеку заметить трудно.
</a:t>
            </a:r>
            <a:endParaRPr lang="en-US" sz="12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верность и умение помогать человеку сделали пожарных собак настоящими героями. Их история учит замечать добрые поступки и быть благодарным помощникам.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учебной темы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особенно ценили в пожарных собаках.
</a:t>
            </a:r>
            <a:endParaRPr lang="en-US" sz="28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собаки — верные друзья и спасатели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собаки не тушили огонь, но смело шли рядом с людьми и спасали жизни. Их история напоминает: доброта, доверие и дружба делают большие дела возможными.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2026-05-27T12:57:00Z</dcterms:created>
  <dcterms:modified xsi:type="dcterms:W3CDTF">2026-05-27T12:57:00Z</dcterms:modified>
</cp:coreProperties>
</file>