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Твардовский: поэт, фронтовик, редактор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прошедший фронт и сохранивший правду о человеке в слове.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жизнь прошла через революцию, войну, послевоенные трудности и «оттепель». В этой эпохе он сумел услышать голос народа и сохранить верность честному слову.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и время больших испытаний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Твардовский родился 21 июня 1910 года в деревне Загорье Смоленской губернии. С ранних лет он видел крестьянский труд и деревенский уклад.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отец был кузнецом, а в семье уважали порядок, работу и книги. Эти простые, но прочные ценности стали важной частью его мировоззрения.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речь, обычаи Смоленщины и жизнь среди сельских людей позже помогли поэту создать живые и узнаваемые образы в стихах и поэмах.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семья на Смоленщине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97525" y="1408629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Подростковые опыты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Писать стихи Твардовский начал ещё в подростковом возрасте. Его первые тексты быстро стали появляться в местной печати, что поддержало интерес к литературе.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018975" y="3166865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Смоленская литературная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1920-е годы он жил в Смоленске, учился и сотрудничал с газетами. Именно тогда оформились его темы: перемены в деревне, судьба простого человека и внимание к реальной жизни.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стихи и путь в литературу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08650" y="2896775"/>
            <a:ext cx="23793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1930-х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работает над поэмой, наблюдая перемены в деревне и размышляя о поиске справедливой жизни.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2423950" y="1458050"/>
            <a:ext cx="23793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1936 год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Выходит «Страна Муравия» — произведение, которое приносит автору широкую известность.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350150" y="2896775"/>
            <a:ext cx="23793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Никита Моргунок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ищет свою землю и проверяет, можно ли найти место, где будет спокойно и честно жить.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251000" y="1458050"/>
            <a:ext cx="23793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сочетаются фольклорная интонация, лиризм, сатира и сказочные мотивы, близкие читателю.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«Страна Муравия»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551" y="1377292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6476" y="1386999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9551" y="3235661"/>
            <a:ext cx="218400" cy="1747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17189" y="3225933"/>
            <a:ext cx="218400" cy="19413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1941 года Твардовский работал военным корреспондентом и видел войну не со стороны, а рядом с солдатами.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Фронтовой корреспондент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наблюдал беженцев, разрушенные города, окопный быт и постоянное напряжение, которое становилось частью повседневности.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войны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фронта убедил поэта, что главное в войне — не только сражение, но и стойкость простого человека.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обычного человека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впечатления сделали память о павших и цену победы важнейшими темами его поздней поэзии.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погибших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биография поэта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создавалась в 1942–1945 годах и печаталась по частям прямо во время войны. Она сразу звучала как живая фронтовая речь, понятная тысячам читателей.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Тёркин стал образом бойца, в котором соединились смелость, находчивость, юмор и выносливость. Именно поэтому герой воспринимается как близкий и почти знакомый человек.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«Василий Тёркин» как книга о солдате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показана узнаваемая солдатская жизнь: привал, переправа, бой, короткий отдых, письмо домой. Всё это делает текст очень близким читателю.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пишет просто и ритмично, использует разговорную речь, пословицы и повторяющиеся обороты. Благодаря этому стихи легко запоминаются и звучат естественно.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выглядит выдуманным или слишком торжественным. Его сила — в обычной человеческой стойкости, поэтому образ Тёркина стал по-настоящему народным.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«Тёркин» стал народной книгой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ключевым произведениям и теме творчества А. Т. Твардовского.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у Твардовского связаны между собой: через них он говорит о человеке, времени и ответственности перед страной.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места занимают война и народная жизнь: именно они определяют его самые известные произведения.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творчества Твардовского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поддерживал тексты, в которых писатели говорили о трудном и важном без украшательства, сохраняя уважение к правде и человеческому достоинству.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1950–1954 и 1958–1970 годах Твардовский возглавлял «Новый мир» и сделал журнал заметной площадкой для честного разговора о жизни.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Редакторская работа Твардовского показала, что литература может не только рассказывать истории, но и защищать право человека на правду.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нём журнал стал особенно значимым в годы «оттепели», когда общество ждало более свободного и смелого литературного слова.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как редактор «Нового мира»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563542"/>
            <a:ext cx="4063200" cy="23423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произведения показывают, как менялись темы Твардовского: от деревни и перемен к войне, памяти и размышлению о времени.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ключевых книгах автор обращается к судьбе народа и личному опыту, поэтому его творчество выглядит цельным и узнаваемым.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А. Т. Твардовского, литературные биографические сведения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и даты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036" y="1449021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6036" y="2350183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6036" y="320766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6036" y="4074261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388650" y="117482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пишет ясно и без украшательства. Его стихи легко читаются, потому что он выбирает точные, понятные слова, которые сразу создают живую картину и не требуют сложного толкования.
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1388650" y="2054153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текстах часто звучат разговорные интонации, пословицы и диалоги. Благодаря этому герои говорят естественно, как реальные люди, а не как книжные персонажи.
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388650" y="293347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ритм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внешней простотой скрыта тщательная работа над строкой. Ритм у Твардовского помогает удерживать внимание, усиливает настроение и делает каждую строфу запоминающейся.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1388650" y="3812800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чувство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умеет говорить о войне, памяти и любви к родной земле без лишнего пафоса. Его сдержанная интонация делает переживания особенно убедительными и близкими читателю.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поэта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создавался образ народного героя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образа особенно заметна в поэме «Василий Тёркин»: герой рождается из фронтового опыта и наблюдения за живыми людьми.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3350" y="137616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считал, что писатель не должен уходить от трудных вопросов. Он выбирал честный разговор о жизни, даже когда такой разговор был неудобен для власти и окружающих.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93350" y="3246746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позиция связана с внутренней свободой и ответственностью. Твардовский защищал право литературы на правду и тем самым помогал сохранить уважение к писательскому слову.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718350" y="137617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Работая в «Новом мире», он поддерживал тексты о реальных человеческих судьбах. Для него было важно, чтобы литература не прятала боль, сомнения и нравственный выбор времени.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Смелая гражданская позиция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поздних стихах Твардовского война звучит не как громкая победа, а как личная утрата. Поэт смотрит на прошедшие годы спокойно и строго, словно снова перебирает в памяти имена тех, кто не вернулся.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разговор о потере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у Твардовского часто вспоминает фронтовой путь и думает о доме, куда не всем было суждено вернуться. В таких строках особенно заметны простые детали: поле, дорога, письмо, молчание после боя.
</a:t>
            </a:r>
            <a:endParaRPr lang="en-US" sz="1084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домой, которой нет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лирика показывает, что прошлое нельзя отменить или забыть. Для Твардовского память о войне — это не только скорбь, но и нравственный долг перед погибшими и живыми.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сильнее времени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войне в поздней лирике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и хронология творчества А. Т. Твардовского
</a:t>
            </a:r>
            <a:endParaRPr lang="en-US" sz="1082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последовательность показывает, что творчество Твардовского развивалось вместе с историей страны и важнейшими событиями XX века.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поэта тесно связана с его книгами: каждый новый этап усиливал темы народа, войны и правды.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жизни и творчества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помогают понять войну через судьбу обычного человека. Школьник видит не только события, но и чувство ответственности, страх, стойкость и цену победы.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пишет ясным и живым языком, поэтому его тексты легко читать и обсуждать. При этом за простотой всегда скрыты точные наблюдения и серьёзные мысли.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книгах история соединяется с нравственным выбором. Герои Твардовского показывают, как человек сохраняет достоинство в трудных обстоятельствах и не теряет совесть.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творчество учит помнить прошлое без пафоса и выдумки. Для школьного чтения это особенно важно, потому что такие тексты формируют честное отношение к жизни.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Твардовского для школьного чтения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834018"/>
            <a:ext cx="4063200" cy="1822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А. Т. Твардовского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через разные образы Твардовский говорит об одном главном: о человеке, его памяти и ответственности перед жизнью.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мотивы связывают разные книги в единую картину: Твардовского интересует судьба человека в истории и его нравственный выбор.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 мотивы в произведениях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факт показывает, что Твардовский был не только поэтом, но и влиятельным редактором, который защищал право писателя говорить правду.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раза он возглавлял журнал «Новый мир», и оба периода стали временем поддержки честной литературы.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журнала «Новый мир» и биография А. Т. Твардовского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Твардовский соединил деревенское детство, фронтовой опыт и редакторскую работу в судьбу большого писателя. Его книги учат честности, памяти и уважению к человеку.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поэт народной правды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2026-05-22T19:16:37Z</dcterms:created>
  <dcterms:modified xsi:type="dcterms:W3CDTF">2026-05-22T19:16:37Z</dcterms:modified>
</cp:coreProperties>
</file>