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Африки: от экватора до пустынь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удивляет: рядом уживаются леса, саванны и пустыни. Климат объясняет различия в природе и жизни людей.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пересекается экватором и простирается примерно от 37° с. ш. до 35° ю. ш. Поэтому солнечного тепла много круглый год, а пояса повторяются к северу и югу. На погоду влияют Сахара, Канарское и Бенгельское течения, океанические влажные воздушные массы.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Африки и причины климатического разнообразия
</a:t>
            </a:r>
            <a:endParaRPr lang="en-US" sz="2716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+20 °C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во многих районах остаются высокими, поэтому здесь чаще жарко круглый год.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Африки получает много солнечной радиации в течение всего года. Во многих районах средние температуры держатся выше +20 °C. Поэтому сезонность сильнее заметна по осадкам, а не по холодной зиме.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курсы географии (обобщённые климатические закономерности для жарких широт).
</a:t>
            </a:r>
            <a:endParaRPr lang="en-US" sz="1506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уменьшаются от экваториальной зоны к тропическим широтам: именно поэтому тропический пояс тесно связан с пустынями.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симметричная смена поясов с севера на юг показывает, что широта и поступление тепла «задают» общий климатический рисунок материка.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климатических поясах Африки (без привязки к одному конкретному источнику).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Африки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одинаковая жара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экваториальном климате температуры почти не меняются: обычно около +25…+28 °C. Разница между месяцами небольшая, поэтому «времена года» выражены слабее, чем в умеренных широтах.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климат: влажный пояс Конго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много дождей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идут круглый год, а их сумма часто превышает 1500–2000 мм в год. Такой режим поддерживает влажные экваториальные леса в бассейне реки Конго.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приспосабливаются к засухе: они «переживают» сухой период, когда воды и дождей почти нет. Так природа учится жить по смене сезонов.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Субэкваториальный климат имеет два сезона: влажное лето и сухую зиму. Осадков обычно от 500 до 1500 мм в год — достаточно для растительности, но не для «вечной влажности».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широко распространены саванны Восточной и Западной Африки. В сезон дождей травы быстро растут, создавая корм и укрытия для многих животных.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Субэкваториальный климат и саванны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смену сезонов влияет движение воздушных масс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зоны экваториальных дождей и ветров вызывает влажные или сухие периоды.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024" y="1842470"/>
            <a:ext cx="182119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4740" y="1842470"/>
            <a:ext cx="231788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пустынный климат Сахары и Намиба
</a:t>
            </a:r>
            <a:endParaRPr lang="en-US" sz="293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почти постоянно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Сахары выпадает меньше 100 мм осадков в год. Днём температура часто превышает +40 °C, а ночью может заметно остывать, усиливая контраст погоды.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нет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Намиб и Калахари тоже очень сухие. Слабые дожди не успевают «напитать» почву, поэтому растения и животные зависят от редкой влаги и вырабатывают экономное поведение.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течение усиливает засушливость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Намиба важную роль играет холодное Бенгельское течение: оно охлаждает прибрежный воздух и делает осадков меньше, из-за чего территория остаётся крайне засушливой.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Канарское течение у северо-западных берегов и Бенгельское течение у юго-западных берегов охлаждают прибрежный воздух. От этого уменьшается испарение, образуется меньше облаков и осадков.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и прибрежная засушливость
</a:t>
            </a:r>
            <a:endParaRPr lang="en-US" sz="298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сухие области могут появляться даже рядом с океаном. Этот природный «механизм» помогает объяснить, почему у побережья возникают пустынные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409234"/>
            <a:ext cx="4328400" cy="27432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четыре пояса и отметьте, как меняются температура, осадки и сезоны по мере удаления от экватора.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общий тренд: удаление от экватора и от влажных океанических ветров усиливает засушливость, поэтому природные зоны быстро меняются по широте.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школьных курсов географии о климатических поясах Африки.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поясов Африки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Африки и на юго-западе материка встречается средиземноморский климат. Лето здесь жаркое и сухое, а зима мягкая и более влажная, из‑за чего сезонность хорошо выражена.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 северной и южной окраин Африки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климат распространён на побережье Средиземного моря и в районе Капского полуострова. В эти сезоны заметно меняется влажность воздуха и количество осадков, влияя на растительность.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благоприятен для теплолюбивых культур: оливок, винограда, цитрусовых. Их выращивают там, где продолжительное сухое лето сочетается с «дождиным» холодным сезоном.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приэкваториальных районах сезон дождей выражен сильнее, поэтому годовая сумма осадков заметно выше, чем в пустынных и полупустынных областях севера и юга.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представленным значениям видно: больше всего осадков получают города ближе к экваториальному поясу и к влажным воздушным массам с океана, а минимум — в засушливых зонах.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оценки по средним многолетним климатическим показателям для учебных сопоставлений; точные величины зависят от методики и периода наблюдений.
</a:t>
            </a:r>
            <a:endParaRPr lang="en-US" sz="1311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Африке выпадает больше всего осадков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 °C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температуры заметно падают, поэтому на возвышенностях даже летом прохладнее, чем на равнинах той же широты.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правило: примерно на каждые 100 м подъёма температура снижается. Поэтому высокогорные районы Восточной Африки и Эфиопское нагорье отличаются более прохладным климатом.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климатологические материалы: средняя скорость изменения температуры с высотой порядка 0,6 °C на 100 м (как приближение для учебных задач).
</a:t>
            </a:r>
            <a:endParaRPr lang="en-US" sz="1525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муссон приносит с океана более влажный воздух, поэтому усиливаются дожди в Западной Африке и на побережье Гвинейского залива. Непогода тогда становится частью обычной сезонной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муссоны и сезонные ветры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Зимой, наоборот, чаще преобладают сухие ветры, включая харматан — перенос пыли с территории Сахары. Это ухудшает видимость, влияет на качество воздуха и усложняет сельское хозяйство.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прочих равных различия между городами особенно заметны из‑за высоты и положения относительно экватора: где больше дождей, там выше шанс на стабильные урожаи.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закономерность: вблизи экватора климат более тёплый и дождливый, а в северных сухих районах он становится жарким и маловлажным.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учебное сопоставление по многолетним климатическим наблюдениям (порядок значений отражён, точные цифры могут отличаться).
</a:t>
            </a:r>
            <a:endParaRPr lang="en-US" sz="137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климата Каира, Найроби и Киншасы
</a:t>
            </a:r>
            <a:endParaRPr lang="en-US" sz="2977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климатическими условиями и социально-экономическими решениями: от осадков до потребности в воде.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особенно опасны в Сахеле и на Роге Африки: длительная нехватка осадков снижает урожаи и истощает запасы питьевой воды. В такой период возрастает и риск болезней из‑за дефицита влаги.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риски: засухи, наводнения и опустынивание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другой стороны, сильные ливни могут приводить к наводнениям в низинах и вблизи рек. Когда вода приходит слишком резко, она не успевает впитываться в почву и наносит ущерб посевам и жилью.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усиливается при вырубке растительности и перевыпасе скота: почва хуже удерживает влагу и быстрее разрушается ветром. При продолжительной нехватке осадков это ведёт к сокращению плодородных земель.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климатические угрозы часто складываются в цепочку: меньше воды — хуже урожай — больше нагрузка на оставшиеся земли. Жителям приходится искать новые источники дохода и переселяться.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влаги к сухости: как меняются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«каркас» природных зон: влажные экваториальные леса, саванны, пустыни, полупустыни и средиземноморские кустарники. Там, где много тепла и влаги, леса становятся плотными, а травы растут высоко и густо.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 Африки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и животные выживают в разных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и сухих районах встречаются верблюды, акации, баобабы и растения, способные запасать воду. В более влажных условиях формируются густые леса и высокие травы, потому что влаги хватает для роста почти весь год или большую его часть.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— зависимость сельского хозяйства от дождей. Поэтому даже умеренные сдвиги в количестве осадков быстрее сказываются на урожайности и водных запасах.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наибольшие последствия связаны с нехваткой воды и уменьшением урожаев. От этого дальше растут социальные последствия, включая вынужденное переселение.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экспертная оценка приоритетности рисков в учебных материалах по климатической уязвимости (индекс, а не точные проценты).
</a:t>
            </a:r>
            <a:endParaRPr lang="en-US" sz="1352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 особенно чувствительна к изменениям климата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климат формирует облик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Африки складывается из широты, солнечного тепла, ветров, океанических течений и рельефа. Он меняет природные зоны, способы хозяйства и водоснабжение, а также определяет риски для жизни людей.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2026-05-11T17:57:41Z</dcterms:created>
  <dcterms:modified xsi:type="dcterms:W3CDTF">2026-05-11T17:57:41Z</dcterms:modified>
</cp:coreProperties>
</file>