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Птица-тройка: полет через реальность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Россию как силу, мчащуюся вперёд, но без ясного курса.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Россия 1840-х: время больших вопросов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создавались в эпоху крепостного права и острых споров о будущем страны. Финал поэмы превращает историю Чичикова в размышление о России, её движении и нравственном состоянии.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птица-тройка у Гоголя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— привычная русская упряжка, рассчитанная на дальнюю дорогу и высокую скорость. У Гоголя она сразу выходит за пределы бытовой детали.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поэмы тройка становится знаком исторического движения: в ней слышатся размах, энергия, резкий порыв и почти стихийная сила.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дорога перерастает в символ России, где восхищение мощью соседствует с вопросом о том, куда направлено это стремительное движение.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лошади, натянутые вожжи, пыль или снег и наклон корпуса создают ощущение предельного напряжения. Картина кажется стремительной и очень конкретной.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образ летящей упряжки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почти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упряжка выглядит почти мифически: предметная точность соединяется с образом полёта. Благодаря этому финал звучит ярко и эмоционально.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национальный характер в образе тройки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тройке воплощены удаль, выносливость и внутренняя свобода. Образ связывается с русским размахом и способностью к мощному рывку.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не спокойное движение, а напряжённый импульс, который рождает ощущение силы. Именно поэтому символ звучит так убедительно.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этой энергии есть и стихийность: цель движения не названа. Из-за этой неясности образ вызывает не только гордость, но и тревогу.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образ держится на сочетании энергии и внутреннего напряжения.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линии образа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движение и мощь, но их уравновешивают тревога и неясность цели.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финал первого тома; авторский анализ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поэмы как переход от сюжета к размышлению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Чичикова в финале перестаёт быть только авантюрным сюжетом: частный эпизод расширяется до разговора о судьбе всей страны и её пути.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становится всё более торжественной, затем напряжённой и пророческой, словно текст поднимается от повседневности к историческому масштабу.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финал задаёт главный вопрос: не только что происходит, но и куда направлено это стремительное движение, если конечная цель остаётся скрытой.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России, несущейся вперёд, вытесняет бытовую линию повествования. Перед читателем уже не просто герой, а сама страна как движущаяся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Птица-тройка в русской культуре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тройки прочно вошёл в живопись, иллюстрацию, музыку и кино. Его часто соединяют с зимой, санями, колокольчиками и ветром, поэтому он легко узнаётся как знак России.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культурная память усилила патриотическое звучание этого символа. Однако у Гоголя он не сводится к восторгу: в нём всегда остаётся место сомнению и вопросу.
</a:t>
            </a:r>
            <a:endParaRPr lang="en-US" sz="96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менялось понимание птицы-тройки от Гоголя к более поздней традиции.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Гоголевский смысл и позднейшее восприятие образа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образ двойственный, а позднее его нередко сводили к однозначному символу национальной гордости.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души»; литературная традиция восприятия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вызывает разные толкования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читатели видят в птице-тройке восхищение национальной мощью, простором и историческим размахом: образ действительно звучит торжественно и поднимает масштаб повествования.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замечают тревогу: движение стремительно, но его направление не названо. Поэтому символ можно читать как предупреждение о силе без ясной цели.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связан с открытым финалом поэмы. Гоголь не даёт окончательного ответа, и именно это оставляет пространство для разных интерпретаций.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Неоднозначность делает образ живым: он не закрывает смысл, а заставляет думать о цене движения и о будущем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детали к символу: путь смысла у Гоголя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В. Гоголя «Мёртвые души»: финал первого тома и образ птицы-тройки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ритм гоголевского финала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держится на восклицаниях и повторах, которые накапливают эмоциональное напряжение. Благодаря этому речь звучит не как описание, а как стремительный поток, увлекающий читателя за собой.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удлиняется, фразы нарастают и словно подражают движению несущейся упряжки. Зрительные, звуковые и эмоциональные детали соединяются так, что текст одновременно рисует картину и создает чувство полёта.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интонация не дает сцене стать просто торжественной: за подъёмом слышится тревога. Ритм финала заставляет почувствовать, что мощь образа связана не только с восхищением, но и с внутренним вопросом.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не равномерный подъём, а постепенное смещение от восторга к сомнению и ожиданию ответа.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финала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строит финал как движение от силы к вопросу: чем выше эмоциональный подъём, тем заметнее тревога о направлении.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финала первого тома поэмы Н. В. Гоголя «Мёртвые души»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дороги в русской литературе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дорога часто становится испытанием героя и мерой его выбора. Она показывает не только перемещение в пространстве, но и движение мысли, совести и судьбы.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дорога превращается в место наблюдения за Россией: по ней раскрываются люди, нравы и общественный порядок. Поэтому путь Чичикова важен не сам по себе, а как способ увидеть страну.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Птица-тройка собирает эту традицию в один яркий символ. В ней частная поездка соединяется с историческим масштабом, а дорога становится образом национального движения и общего будущего.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усиливающие символ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колокольчиков, широкий степной простор, снег или сумеречный свет делают сцену ощутимой и конкретной. Эти детали не просто украшают эпизод, а создают эффект живого, почти слышимого движения.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предметная точность позволяет образу выйти за пределы бытовой зарисовки. Чем убедительнее дорожная картина, тем сильнее ощущается скрытый смысл: за внешней поездкой читается исторический и философский путь страны.
</a:t>
            </a:r>
            <a:endParaRPr lang="en-US" sz="89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прочтений образа в литературной традиции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интерпретации образа птицы-тройки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образ двоится: он одновременно утверждает мощь и напоминает о неясности направления. Поздняя традиция чаще усиливала только торжественную сторону.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Н. В. Гоголя; обобщение литературной рецепции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образа для современного читателя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Птица-тройка помогает говорить о мире, где всё ускоряется: технологии, новости, общественные изменения. Образ напоминает, что быстрый ход событий требует умения не терять ориентиры.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важен не только разгон, но и вопрос направления. Для школьника это повод задуматься, как отличать продуктивное движение от хаотичной спешки и случайного курса.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легко читается как метафора совместного движения людей. Она показывает, что судьба страны зависит не от одного сильного рывка, а от согласованности и ответственности многих.
</a:t>
            </a:r>
            <a:endParaRPr lang="en-US" sz="889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стремительности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учит видеть оборотную сторону силы: высокая энергия может вести к развитию, но без осознанной цели превращается в риск, неопределённость и внутреннее напряжение.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держится не на одной эмоции, а на нескольких пересекающихся значениях.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поля образа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приходятся на движение и неопределённость: именно они делают птицу-тройку символом не только энергии, но и исторического вопроса.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финала поэмы Н. В. Гоголя «Мёртвые души»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художественно силён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опирается на реальную дорожную сцену, поэтому сразу воспринимается как жизненно достоверный. Эта конкретность делает символ убедительным и позволяет читателю поверить в его масштаб.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обычной упряжки Гоголь создаёт знак исторического движения. Простая деталь начинает означать судьбу страны, а бытовое наблюдение перерастает в разговор о национальном пути.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птицы-тройки в том, что она не закрывает смысл. Читатель сам соотносит мощь, простор и неопределённость, поэтому образ остаётся живым и допускает разные уровни понимания.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соединены зрительная яркость, динамика и внутреннее напряжение. Он легко запоминается, потому что одновременно видится, слышится и переживается как сильное эмоциональное 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Птица-тройка: образ, который не закрывает вопрос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Гоголевская птица-тройка поражает энергией, простором и красотой движения, но не дает окончательного ответа о цели этого бега. В этом и заключается ее сила: образ заставляет думать о будущем России.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2026-05-23T10:48:59Z</dcterms:created>
  <dcterms:modified xsi:type="dcterms:W3CDTF">2026-05-23T10:48:59Z</dcterms:modified>
</cp:coreProperties>
</file>