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первобытности к цивилизации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создали первые города, власть и письменность?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хозяйство меняло мир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научились производить излишки, появились города, обмен и управление.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6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цивилизации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цивилизации позволяет сравнивать древние общества по общим признакам организации и развития.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присутствуют города, управление, письменность и сложное хозяйство, общество уже вышло за пределы первобытности.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древних цивилизаций по курсу истории
</a:t>
            </a:r>
            <a:endParaRPr lang="en-US" sz="8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вызовов к переменам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ледников климат стал теплее и стабильнее. Люди получили больше времени на освоение новых территорий и поиск устойчивых способов жизни.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3199473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усилил нагрузку на охоту и собирательство. Прежние способы добычи пищи уже не обеспечивали всех в достаточном объёме.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603895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способ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стали переходить к производящему хозяйству, которое давало предсказуемый результат и создавало условия для оседлости и накопления запасов.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скотоводство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59986" y="1760448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сделало возможной оседлую жизнь и накопление зерна, но потребовало регулярного труда, наблюдения за сезонами и защиты посевов от неудач погоды.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9986" y="1518726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Оседлое хозяйство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9986" y="2865444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обеспечивало людей мясом, молоком, шерстью и тягловой силой, однако требовало пастбищ, перегонов стад и постоянного контроля за животными.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59986" y="2623722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Подвижное хозяйство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59986" y="3970430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занятия увеличили устойчивость общин, но сделали жизнь более зависимой от природных условий, воды и организованного распределения труда.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59986" y="3728708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зависимость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Избыточный продукт и неравенство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Излишек пищи создал возможность накапливать богатство и перераспределять его через обмен, что усилило различия между семьями и родами.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излишек, тем сильнее растут обмен, накопление и социальная разница. Так управление отделяется от повседневного труда.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последствий перехода к производящему хозяйству
</a:t>
            </a:r>
            <a:endParaRPr lang="en-US" sz="7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общины к городу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социальных и хозяйственных изменений в ранних обществах.
</a:t>
            </a:r>
            <a:endParaRPr lang="en-US" sz="10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397377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308815"/>
            <a:ext cx="350400" cy="311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35827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12373"/>
            <a:ext cx="350400" cy="35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ранних цивилизаций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68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Ирригационные каналы позволяли собирать урожай даже в засушливых районах. Но они требовали согласованного труда, точного распределения воды и постоянного контроля.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дала более прочные орудия труда и оружие, а также ускорила развитие ремесла. Обработка металлов стала важным признаком технологического роста.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Колесо, повозки и лодки сократили время перевозок и расширили торговые связи. Это сделало обмен между поселениями более регулярным и выгодным.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помогала хранить зерно, масло и воду, защищая запасы от порчи и потерь. Без надёжной тары крупное хозяйство было бы невозможным.
</a:t>
            </a:r>
            <a:endParaRPr lang="en-US" sz="9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и центры власти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657775" y="1311375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были не только местом культа, но и центром хранения запасов, учёта и перераспределения ресурсов. Через них общество поддерживало порядок и общие нормы.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657775" y="2494054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 авторитет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связывали власть с религиозным авторитетом, вели календарь и наблюдали природные циклы. Их знания помогали планировать посевы, сбор воды и праздники.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657775" y="3676746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опиралось на священный статус правителя и ритуал. Это укрепляло подчинение, но одновременно делало власть более устойчивой и признанной.
</a:t>
            </a:r>
            <a:endParaRPr lang="en-US" sz="11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между регионами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соединяла города, где не хватало одних ресурсов и были излишки других. Обмен стимулировал специализацию ремёсел и укреплял связи между регионами.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обмену проходили прежде всего жизненно важные и редкие товары. Чем шире торговые связи, тем сильнее зависимость городов друг от друга.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межрегиональной торговли в древности
</a:t>
            </a:r>
            <a:endParaRPr lang="en-US" sz="8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очаги цивилизаций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 часто называют пространством, где город впервые стал центром жизни. Ур и Урук выросли там, где реки одновременно кормили людей и заставляли их объединяться для защиты и строительства каналов.
</a:t>
            </a:r>
            <a:endParaRPr lang="en-US" sz="1088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 Нил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долине Нила земледелие опиралось на предсказуемые разливы. Плодородный ил делал поля особенно урожайными, а вытянутое вдоль реки расселение связывало поселения в единую хозяйственную систему.
</a:t>
            </a:r>
            <a:endParaRPr lang="en-US" sz="1088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 и Китай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долине Инда и в Северном Китае складывались собственные центры ранней городской жизни. Эти регионы показывают, что цивилизация возникала независимо, но по сходной логике — через воду, труд и управление.
</a:t>
            </a:r>
            <a:endParaRPr lang="en-US" sz="10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ранних цивилизаций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 давали воду для полей, плодородную почву и удобные маршруты передвижения. Поэтому именно здесь земледелие становилось устойчивым и могло кормить большое население.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3210344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расселение у рек ускоряло обмен между поселениями. Люди легче передавали опыт, вещи и идеи, а хозяйство постепенно становилось разнообразнее и сложнее.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6060689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ядра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Междуречье, Египет, Инд и Северный Китай выделяются как зоны длительного и устойчивого развития. В этих районах природа не просто поддерживала жизнь, а формировала основу общества.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как знак силы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522870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Центр собирает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община собирала силы для строительства ритуального или оборонительного центра. Такой объект требовал согласованной работы многих людей и уже сам по себе показывал наличие организованной власти.
</a:t>
            </a:r>
            <a:endParaRPr lang="en-US" sz="1160" dirty="0"/>
          </a:p>
        </p:txBody>
      </p:sp>
      <p:sp>
        <p:nvSpPr>
          <p:cNvPr id="12" name="Text 3"/>
          <p:cNvSpPr txBox="1"/>
          <p:nvPr/>
        </p:nvSpPr>
        <p:spPr>
          <a:xfrm>
            <a:off x="3207750" y="1522881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Планирование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появлялись крупные сооружения, которые нужно было планировать заранее: считать материалы, распределять труд и следить за снабжением. Без устойчивого управления такие проекты были бы невозможны.
</a:t>
            </a:r>
            <a:endParaRPr lang="en-US" sz="1159" dirty="0"/>
          </a:p>
        </p:txBody>
      </p:sp>
      <p:sp>
        <p:nvSpPr>
          <p:cNvPr id="13" name="Text 4"/>
          <p:cNvSpPr txBox="1"/>
          <p:nvPr/>
        </p:nvSpPr>
        <p:spPr>
          <a:xfrm>
            <a:off x="6055500" y="1522881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Символ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архитектура становилась символом порядка и могущества. Храмы, стены и дворцы не только защищали и обслуживали общество, но и убеждали людей в прочности власти.
</a:t>
            </a:r>
            <a:endParaRPr lang="en-US" sz="12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3200 до н. э.
</a:t>
            </a:r>
            <a:endParaRPr lang="en-US" sz="445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Месопотамии появились первые известные системы письма, потому что хозяйство уже требовало точного учёта запасов, долгов и распоряжений.
</a:t>
            </a:r>
            <a:endParaRPr lang="en-US" sz="208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3200 до н. э. в Месопотамии появились первые известные системы письма, потому что хозяйство уже требовало точного учёта запасов, долгов и распоряжений.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Britannica, разделы о возникновении письменности в Древней Месопотамии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455" y="1311375"/>
            <a:ext cx="629309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общества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положение группы, тем больше у неё власти и контроля над ресурсами; нижние слои обеспечивали материальную основу общества.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древнего общества определяла обязанности, доступ к власти и объём подчинённого труда. В таблице показано, как разные группы участвовали в жизни города.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древних цивилизаций
</a:t>
            </a:r>
            <a:endParaRPr lang="en-US" sz="8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права и законов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4793399" y="1493300"/>
            <a:ext cx="39906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Обычай становится правилом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городов общине понадобились правила, которые защищали собственность, урожай и долговые обязательства. Обычай уже не справлялся с конфликтами между незнакомыми людьми.
</a:t>
            </a:r>
            <a:endParaRPr lang="en-US" sz="1148" dirty="0"/>
          </a:p>
        </p:txBody>
      </p:sp>
      <p:sp>
        <p:nvSpPr>
          <p:cNvPr id="10" name="Text 3"/>
          <p:cNvSpPr txBox="1"/>
          <p:nvPr/>
        </p:nvSpPr>
        <p:spPr>
          <a:xfrm>
            <a:off x="3664581" y="2623850"/>
            <a:ext cx="43668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Появляются записанные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нормы начали записывать. Записанный закон делал решения более предсказуемыми и усиливал власть государства, потому что спор теперь решался по установленному порядку.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2511872" y="3792413"/>
            <a:ext cx="43668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Закон управляет городом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право стало охватывать семью, торговлю и наказания. Оно не отменяло неравенство, но помогало поддерживать порядок в сложном городском обществе.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угрозы были постоянными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угрозы первых цивилизаций были не отдельными, а взаимосвязанными: природный сбой быстро превращался в хозяйственный и политический кризис.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создавали войны и неурожаи, потому что они разрушали и людей, и систему снабжения одновременно.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истории древних государств
</a:t>
            </a:r>
            <a:endParaRPr lang="en-US" sz="8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цивилизации влияли друг на друга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657775" y="1311375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Товары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соединяла отдалённые области и делала города частью более широкого мира. Вместе с товарами передавались способы письма, обработки металлов и строительства, что ускоряло развитие.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657775" y="2494054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Идеи и 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контакты меняли представления людей о власти, богах и порядке. Религиозные образы и художественные формы нередко переходили из одного региона в другой, приобретая новые смыслы.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657775" y="3676746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Выгода и 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приносили выгоду, но усиливали и зависимость. Если путь перекрывался войной или бедствием, города быстро сталкивались с нехваткой сырья, ростом цен и политической нестабильностью.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чём держалась цивилизация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хозяйство, власть и обмен поддерживали друг друга в ранних цивилизациях.
</a:t>
            </a:r>
            <a:endParaRPr lang="en-US" sz="10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древних цивилизаций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оставили не только руины, но и привычный нам способ жить в обществе: с законами, письмом, городами и обменом знаниями. Их опыт до сих пор заметен в культуре и государстве.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2026-07-26T15:32:02Z</dcterms:created>
  <dcterms:modified xsi:type="dcterms:W3CDTF">2026-07-26T15:32:02Z</dcterms:modified>
</cp:coreProperties>
</file>