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для narrative writing: от сюжета до финальной редакции.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Topical Vocabulary for Creative Writing: Narratives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Narrative writing учит последовательно строить текст, точно выбирать слова и удерживать внимание читателя. Для 10 класса это особенно важно: здесь ценятся логика, связность, выразительность и умение превращать набор событий в цельную историю.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Narratives в школьном курсе английского языка
</a:t>
            </a:r>
            <a:endParaRPr lang="en-US" sz="2981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topical vocabulary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4575" y="1193500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Topical vocabulary — это слова и выражения, объединённые одной ситуацией. В narrative они помогают точно обозначать героев, место, время, конфликт и итог, не перегружая текст общими формулировками.
</a:t>
            </a:r>
            <a:endParaRPr lang="en-US" sz="879" dirty="0"/>
          </a:p>
        </p:txBody>
      </p:sp>
      <p:sp>
        <p:nvSpPr>
          <p:cNvPr id="12" name="Text 3"/>
          <p:cNvSpPr txBox="1"/>
          <p:nvPr/>
        </p:nvSpPr>
        <p:spPr>
          <a:xfrm>
            <a:off x="514575" y="1852317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Action verbs делают повествование живым: rushed, stumbled, grabbed, whispered. Такие глаголы передают темп событий и помогают заменить слишком нейтральные went, did, said, сохраняя динамику рассказа.
</a:t>
            </a:r>
            <a:endParaRPr lang="en-US" sz="870" dirty="0"/>
          </a:p>
        </p:txBody>
      </p:sp>
      <p:sp>
        <p:nvSpPr>
          <p:cNvPr id="13" name="Text 4"/>
          <p:cNvSpPr txBox="1"/>
          <p:nvPr/>
        </p:nvSpPr>
        <p:spPr>
          <a:xfrm>
            <a:off x="514575" y="252724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Adjectives and adverbs уточняют настроение сцены: quiet, tense, suddenly, nearby. Они задают фон истории и позволяют читателю почувствовать обстановку, а не просто узнать, что произошло.
</a:t>
            </a:r>
            <a:endParaRPr lang="en-US" sz="939" dirty="0"/>
          </a:p>
        </p:txBody>
      </p:sp>
      <p:sp>
        <p:nvSpPr>
          <p:cNvPr id="14" name="Text 5"/>
          <p:cNvSpPr txBox="1"/>
          <p:nvPr/>
        </p:nvSpPr>
        <p:spPr>
          <a:xfrm>
            <a:off x="514575" y="3194205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Связность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Linking words соединяют эпизоды в логическую цепочку: first, then, however, therefore. Благодаря им narrative воспринимается как последовательный рассказ, а не как набор разрозненных предложений.
</a:t>
            </a:r>
            <a:endParaRPr lang="en-US" sz="907" dirty="0"/>
          </a:p>
        </p:txBody>
      </p:sp>
      <p:sp>
        <p:nvSpPr>
          <p:cNvPr id="15" name="Text 6"/>
          <p:cNvSpPr txBox="1"/>
          <p:nvPr/>
        </p:nvSpPr>
        <p:spPr>
          <a:xfrm>
            <a:off x="514575" y="3902792"/>
            <a:ext cx="39744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direct speech помогают раскрыть характер персонажей и их отношения. Краткий диалог делает историю убедительнее, если он связан с конфликтом, поворотом сюжета или решающим моментом.
</a:t>
            </a:r>
            <a:endParaRPr lang="en-US" sz="8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narrative опирается на несколько тематических полей одновременно: это делает текст точнее и выразительнее.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тематические поля, тем богаче текст. Повтор одного и того же набора слов снижает выразительность и ослабляет сюжет.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vocabulary organizer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тематические поля для narrative writing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 подбор слов по этапам рассказа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истории нужны слова, которые быстро представляют героя, место и время. Такая лексика помогает читателю сразу понять, кто действует, где развивается сюжет и в какой обстановке.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неожиданный поворот, усиливаются слова перемены и последовательности. В основной части особенно важны динамичные глаголы, которые показывают развитие действия без лишних повторов и пауз.
</a:t>
            </a:r>
            <a:endParaRPr lang="en-US" sz="1080" dirty="0"/>
          </a:p>
        </p:txBody>
      </p:sp>
      <p:sp>
        <p:nvSpPr>
          <p:cNvPr id="12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решающий момент текста используются слова риска, напряжения и сильных эмоций. Они помогают передать максимальное внутреннее и внешнее напряжение, когда исход событий ещё не очевиден.
</a:t>
            </a:r>
            <a:endParaRPr lang="en-US" sz="1080" dirty="0"/>
          </a:p>
        </p:txBody>
      </p:sp>
      <p:sp>
        <p:nvSpPr>
          <p:cNvPr id="13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требует лексики результата, облегчения и вывода. Здесь важно показать, как изменилось состояние героя и к чему привёл конфликт, чтобы история завершалась логично и убедительно.
</a:t>
            </a:r>
            <a:endParaRPr lang="en-US" sz="11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narrative writing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текстом от идеи до финальной редакции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953" y="1642900"/>
            <a:ext cx="157706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1255" y="3328333"/>
            <a:ext cx="169838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и динамика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глаголы движения создают ощущение темпа и срочности. Они помогают показать, как персонаж перемещается, реагирует на препятствие и меняет направление действий без лишних пояснений.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персонажей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речи делают диалог естественным: whispered, shouted, replied, admitted. Они уточняют тон высказывания и помогают передать отношения между героями без длинных описательных пояснений.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восприятия показывают, что замечает герой: glanced, noticed, stared, heard. Такие слова важны, потому что связывают внешнее событие с личным опытом персонажа и его реакцией.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narrative избегает слишком общих слов, потому что каждый глагол должен работать на сюжет. Чем точнее действие, тем яснее читатель видит развитие событий и напряжение сцены.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narrative строится не на одной «яркой» группе слов, а на сочетании движения, эмоций и логических переходов.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лексических групп делает историю живой и связной. Если доминирует только одна группа, текст становится однообразным и менее убедительным.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vocabulary organizer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слов чаще всего работают в narrative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места действия и атмосферы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локация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 задаёт первый эмоциональный сигнал истории. Вместо общих слов лучше использовать конкретные сочетания вроде deserted street, crowded corridor или empty station, если они поддерживают сюжет.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лучше всего раскрывается через звуки, запахи, свет и температуру. Несколько точных ощущений делают сцену убедительной, но не отвлекают от главного события.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конфликтом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пространства должно работать на развитие действия. Если обстановка не влияет на настроение или поступки героя, она выглядит декоративной и замедляет темп повествования.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 в 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narrative достаточно двух или трёх ярких деталей. Слишком длинные описания перегружают текст, уменьшают напряжение и делают сюжет менее динамичным.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передаются эмоции персонажа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nervous, relieved, terrified или disappointed быстро фиксируют состояние героя. Однако в хорошем narrative их лучше сочетать с действием, чтобы эмоция выглядела естественно и убедительно.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Жесты и реакции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становятся заметнее через жесты: hands were shaking, he froze, she stepped back. Такие детали показывают внутреннее состояние без прямого пересказа чувства и усиливают драматизм сцены.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ощущения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had a lump in his throat или felt a wave of relief передают переживание глубже, чем одно прилагательное. Они помогают читателю увидеть момент глазами героя.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через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narrative чувства часто проявляются через действия, а не только через названия. Когда герой говорит, молчит, отступает или принимает решение, читатель сам считывает его состояние.
</a:t>
            </a:r>
            <a:endParaRPr lang="en-US" sz="115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86317"/>
            <a:ext cx="4094100" cy="17761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связок помогают удерживать последовательность событий, показывать причинно-следственные связи и вводить контраст между эпизодами.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не украшают текст формально, а выстраивают логику и делают narrative понятным для читателя.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reference charts по writing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Связки по функциям в narrative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диалог работает в narrative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Оживляет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реплики делают эпизод более естественным и позволяют читателю услышать голоса персонажей. Диалог особенно полезен там, где нужно быстро показать конфликт, удивление или поворот событий.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Раскрывает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ответ, паузу или интонацию можно показать доверие, напряжение, неловкость или скрытое недовольство. Поэтому важны не только слова, но и уместные глаголы 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диалог не отвлекает от действия, а продвигает его вперёд. Реплики должны быть короткими, функциональными и связаны с решением проблемы, неожиданной новостью или развязкой.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точности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прямой речью важны пунктуация, выбор said, asked, whispered, shouted и отсутствие лишних реплик. Ошибки здесь сразу снижают впечатление от всего narrative.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появляются не в идее, а на уровне словаря: слишком общие слова, однообразные глаголы и слабые переходы делают текст плоским.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резервы улучшения — замена общих слов точными и выстраивание логической последовательности событий.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Обобщённый школьный анализ типичных ошибок; условные значения для визуализации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narrative writing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обычная ситуация, но в ней уже заметна потенциальная проблема: странное замечание, тревожная деталь или неловкое поведение персонажа.
</a:t>
            </a:r>
            <a:endParaRPr lang="en-US" sz="1119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конфликта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возникает misunderstanding, hesitation или argument. Герои ещё пытаются контролировать ситуацию, но эмоции начинают влиять на их решения.
</a:t>
            </a:r>
            <a:endParaRPr lang="en-US" sz="1159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напряжения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используются слова fear, panic, risk и suddenly. Событие развивается быстро, и персонаж вынужден действовать без времени на размышление.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напряжения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конфликт получает решение, а герой осознаёт последствия случившегося. Напряжение сменяется облегчением, выводом или новым пониманием ситуации.
</a:t>
            </a:r>
            <a:endParaRPr lang="en-US" sz="1048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нарастает напряжение в narrative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работа над narrative project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алгоритм подготовки письменной работы по storytelling в школе.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творческих проектов по narrative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2375" y="11935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формат подходит для тренировки цельного сюжета с началом, развитием и финалом. Здесь особенно важны последовательность, точные action verbs и ясная развязка без лишних отступлений.
</a:t>
            </a:r>
            <a:endParaRPr lang="en-US" sz="1179" dirty="0"/>
          </a:p>
        </p:txBody>
      </p:sp>
      <p:sp>
        <p:nvSpPr>
          <p:cNvPr id="12" name="Text 3"/>
          <p:cNvSpPr txBox="1"/>
          <p:nvPr/>
        </p:nvSpPr>
        <p:spPr>
          <a:xfrm>
            <a:off x="622375" y="23258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 с подписями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комиксе текст должен быть коротким и выразительным: реплики, междометия, краткие описания действий. Такой формат помогает отрабатывать прямую речь и выбор ярких, динамичных глаголов.
</a:t>
            </a:r>
            <a:endParaRPr lang="en-US" sz="1179" dirty="0"/>
          </a:p>
        </p:txBody>
      </p:sp>
      <p:sp>
        <p:nvSpPr>
          <p:cNvPr id="13" name="Text 4"/>
          <p:cNvSpPr txBox="1"/>
          <p:nvPr/>
        </p:nvSpPr>
        <p:spPr>
          <a:xfrm>
            <a:off x="622375" y="3458086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Дневниковая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 требует первого лица, личной оценки и более интимного тона. Полезны слова, передающие мысли и чувства, а также лексика времени, впечатлений и внутренней реакции героя.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61287" y="11935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важно показать выбор, его последствия и изменение исхода истории. Такой проект развивает лексику для сравнения вариантов, причинно-следственных связей и оценки решений персонажей.
</a:t>
            </a:r>
            <a:endParaRPr lang="en-US" sz="1179" dirty="0"/>
          </a:p>
        </p:txBody>
      </p:sp>
      <p:sp>
        <p:nvSpPr>
          <p:cNvPr id="15" name="Text 6"/>
          <p:cNvSpPr txBox="1"/>
          <p:nvPr/>
        </p:nvSpPr>
        <p:spPr>
          <a:xfrm>
            <a:off x="3361287" y="23258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 картинкам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изображений помогает выстроить сюжет по опорным сценам и не потерять логику. Этот формат особенно полезен для тренировки временных связок, описания места и развития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narrative обычно строится вокруг лексики, логики, грамматики и выразительности финала. Таблица показывает, на что обращают внимание в школьной rubric.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результат требует не только правильной грамматики, но и продуманного словаря, связных переходов и сильного финального акцента.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writing rubric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успешного narrative writing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возрастает не только общий балл, но и читаемость: текст становится яснее, а персонажи — убедительнее за счёт более точных слов и связок.
</a:t>
            </a:r>
            <a:endParaRPr lang="en-US" sz="115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прирост даёт редактирование: замена общих слов, уточнение деталей и выстраивание связок заметно повышают качество narrative.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сравнения черновика и отредактированного текста; условные значения для визуализации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точный словарь улучшает качество текста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329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20015"/>
            <a:ext cx="218400" cy="174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narrative skills вне урока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Эссе и 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строить narrative помогает писать связные эссе и личные письма: мысль движется последовательно, примеры не теряются, а лексика становится точнее и убедительнее.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narrative полезен в пересказах и обсуждениях, когда нужно логично передать события, не сбиваясь с последовательности. Он развивает память, точность формулировок и уверенность в 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Блоги и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блогов и коротких историй особенно важны живой тон, ясная композиция и выразительные детали. Narrative skills помогают удерживать внимание читателя и поддерживать интерес до конца.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проекты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конкурсных и парных заданиях narrative writing помогает распределять роли, согласовывать идеи и редактировать общий текст. Это формирует ответственность за содержание и качество результата.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Topical vocabulary превращает простой пересказ в цельную историю с сюжетом, атмосферой и смыслом. Точные слова, связки, диалог и редактирование заметно повышают качество письменной речи.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 делает narrative сильнее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2026-05-31T15:17:44Z</dcterms:created>
  <dcterms:modified xsi:type="dcterms:W3CDTF">2026-05-31T15:17:44Z</dcterms:modified>
</cp:coreProperties>
</file>