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органов животных: ключевые понятия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выполняют жизненно важные функции для адаптации животных.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органов началось в Древней Греции и с развитием микроскопии углубилось, открывая строение тканей и клеток, что расширило понимание функций животных организмов.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анатомии животных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ткани и органы: основа жизни животных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базовая единица строения. Она объединяется в ткани с общей функцией, например, мышечные клетки образуют мышечную ткань.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строительные блоки организма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четыре типа тканей: мышечная, нервная, соединительная и эпителиальная, каждая выполняет особые задачи для органов.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 в органах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создают ткани, ткани — органы, органы образуют системы, которые совместно обеспечивают жизнь животного.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организации живых организмов
</a:t>
            </a:r>
            <a:endParaRPr lang="en-US" sz="26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4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845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845" y="2915264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2345" y="2915264"/>
            <a:ext cx="808200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у животных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поддержку тела и движение, включая кости, мышцы и хрящи.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газообмен: поступление кислорода и выведение углекислого газа.
</a:t>
            </a:r>
            <a:endParaRPr lang="en-US" sz="2500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Перерабатывает пищу, обеспечивает организм питательными веществами.
</a:t>
            </a:r>
            <a:endParaRPr lang="en-US" sz="2500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Транспортирует кислород, питательные вещества и удаляет отходы обмена.
</a:t>
            </a:r>
            <a:endParaRPr lang="en-US" sz="2500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реакциями, координирует работу всех органов и систем.
</a:t>
            </a:r>
            <a:endParaRPr lang="en-US" sz="2500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разнообразие форм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хрящевой скелет, который обеспечивает лёгкость и гибкость движения в воде. Такая структура помогает быстро маневрировать.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скелета у рыб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скелет из костей обеспечивает прочность, защиту внутренних органов и опору для мышц при движении.
</a:t>
            </a:r>
            <a:endParaRPr lang="en-US" sz="2300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скелет позвоночных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защищены твёрдым хитиновым покровом, который служит каркасом и щитом одновременно, заменяя внутренний скелет.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наружный каркас насекомых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системы животных: адаптации к среде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эффективно извлекать кислород из воды. Они имеют большую поверхность и обильное кровоснабжение.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 рыб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через сеть трахей, доставляющих кислород прямо к тканям без участия крови.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насекомых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используют альвеолы для газообмена, а птицы обладают воздушными мешками, улучшающими вентиляцию лёгких.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млекопитающих и птиц
</a:t>
            </a:r>
            <a:endParaRPr lang="en-US" sz="26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справочник,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дыхательных систем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значительные различия в площади дыхательных органов, отражающие адаптацию к среде обитания.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наиболее развитую дыхательную систему с большой площадью альвеол для эффективного газообмена.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и функции пищеварительной системы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отвечает за всасывание питательных веществ и воду.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пищевод обеспечивают приём и транспорт пищи к желудку.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осуществляет начальную механическую и химическую обработку белков.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продуцируют ферменты и регулируют обмен веществ.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кровеносная система 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циркулирует по сосудам, что обеспечивает эффективный транспорт кислорода и питательных веществ к органам.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кровеносная система беспозвоночных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частично заполняет полости тела, снижая давление, но позволяет приспосабливаться к меньшей активности.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у позвоночных и беспозвоночных
</a:t>
            </a:r>
            <a:endParaRPr lang="en-US" sz="34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животных, 2022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работы кровеносных систем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система обеспечивает большую скорость и объём кровотока для активных животных.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система экономичнее, но ограничивает метаболическую активность организма.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основные принципы работы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животных механизмы выделения различаются: у млекопитающих главную роль играют почки, у насекомых — мальпигиевы сосуды, у дождевых червей — метанефридии, а у рыб — почки совместно с жабрами.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отвечает за удаление из организма продуктов обмена, поддерживая баланс воды и солей, что критически важно для нормального функционирования клеток и тканей.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осуществляют фильтрацию и выведение шлаков, регулируют водно-солевой обмен, адаптируясь к среде обитания и образу жизни каждого вида.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574753"/>
            <a:ext cx="9042900" cy="33378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у разных групп животных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выделительных органов у насекомых, рыб и млекопитающих с их функциями и особенностями строения.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эволюционно приспособлена к разным условиям обитания и жизненным потребностям животных.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функции нервных систем у животных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одноклеточных организмов нервная система представлена диффузной сетью, в которой нервные клетки распределены по всему телу. Эта структура обеспечивает примитивную реакцию на раздражения и координацию движений.
</a:t>
            </a:r>
            <a:endParaRPr lang="en-US" sz="1889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простейших: диффузная сеть
</a:t>
            </a:r>
            <a:endParaRPr lang="en-US" sz="2691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выделяются головной и спинной мозг как центральные отделы, а также периферическая нервная система. Такая сложная структура даёт возможность высокой координации и адаптации к окружающей среде.
</a:t>
            </a:r>
            <a:endParaRPr lang="en-US" sz="188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периферическая нервная системы позвоночных
</a:t>
            </a:r>
            <a:endParaRPr lang="en-US" sz="2494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имеют цепочку ганглиев, которая выполняет роль главного нервного центра. Такая организация обеспечивает более сложные реакции и взаимодействие между разными частями тела.
</a:t>
            </a:r>
            <a:endParaRPr lang="en-US" sz="1988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Центрирование нервной системы у кольчатых червей
</a:t>
            </a:r>
            <a:endParaRPr lang="en-US" sz="27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нервного сигнала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импульса от восприятия раздражения до реакции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и способы размножения у животных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демонстрируют живорождение, что позволяет развиваться плодам внутри матери, увеличивая выживаемость потомства в разнообразных условиях.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и пресмыкающихся развитие яиц происходит вне тела, защищая зародыш с помощью скорлупы и обеспечивая оптимальные условия для роста.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два способа оплодотворения: наружное, чаще у рыб, и внутреннее, характерное для млекопитающих, что отражает среду обитания и адаптационные стратегии.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включает специализированные органы: семенники, яичники и половые протоки, обеспечивающие производство и транспорт половых клеток.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иммунной защиты у животных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обладают врожденным иммунитетом, который обеспечивает быструю и неспецифическую защиту от патогенов. Клетки-фагоциты и барьеры кожи являются ключевыми элементами этого типа защиты.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иммунитет у животных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уникальную систему приобретённого иммунитета, способную распознавать и запоминать чужеродные вещества, обеспечивая более эффективный ответ при повторных инфекциях.
</a:t>
            </a:r>
            <a:endParaRPr lang="en-US" sz="2290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Приобретённый иммунитет у млекопитающих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и селезёнка выполняют функцию фильтрации крови и лимфы, активно участвуя в распознавании и уничтожении патогенных микроорганизмов и поддержании иммунного гомеостаза.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лимфатических узлов и селезёнки
</a:t>
            </a:r>
            <a:endParaRPr lang="en-US" sz="26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функции органов чувств у животных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обеспечивают восприятие световой информации. У сов зрение очень острое, позволяющее охотиться в темноте, что является важным адаптационным преимуществом.
</a:t>
            </a:r>
            <a:endParaRPr lang="en-US" sz="2228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как ключевой орган восприятия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содержит многочисленные рецепторы, отвечающие за осязание. Такой тип органов чувств помогает животным быстро реагировать на внешние раздражители и поддерживать социальные связи.
</a:t>
            </a:r>
            <a:endParaRPr lang="en-US" sz="1934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и коммуникация через кожу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 наблюдается чрезвычайно развитое обоняние, благодаря чему они могут обнаруживать пищу и ориентироваться в пространстве даже при плохой видимости.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обоняние у млекопитающих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системы органов: адаптации к условиям среды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органы у скатов генерируют электрические разряды, которые используются как средство защиты и ловли добычи, что является ярким примером специализированной адаптации.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рецепторы у некоторых змей позволяют обнаруживать тепловое излучение добычи в полной темноте, обеспечивая эффективность охоты в ночное время.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Эхолокация, присущая летучим мышам и дельфинам, помогает ориентироваться в пространстве и находить пищу при отсутствии визуальных ориентиров, демонстрируя сложные эволюционные механизмы.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между системами органов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координирует деятельность всех органов и систем, обеспечивая быстрый ответ на изменения внешней и внутренней среды.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поступление кислорода, необходимого для работы всех клеток и органов организма, поддерживая обмен веществ.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транспортирует кислород и питательные вещества ко всем тканям, одновременно удаляя углекислый газ и продукты обмена.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снабжает организм энергией, а выделительная система поддерживает гомеостаз, обеспечивая удаление токсинов и баланс жидкости.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органных систем для жизни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координация органов обеспечивает выживаемость и адаптацию животных. Изучение систем органов углубляет знания о биологии и помогает сохранять биоразнообразие для будущих поколений.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2026-05-08T16:09:19Z</dcterms:created>
  <dcterms:modified xsi:type="dcterms:W3CDTF">2026-05-08T16:09:19Z</dcterms:modified>
</cp:coreProperties>
</file>