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Российского государства: основные темы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становления России от ранних княжеств до централизованного государства XVI века.
</a:t>
            </a:r>
            <a:endParaRPr lang="en-US" sz="2704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формирования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 веках восточные славяне объединялись в княжества. В 862 году Киев впервые назван центром объединения. Варяжское и византийское влияние способствовали развитию письменности и христианства, создавая предпосылки единства земель.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предпосылки объединения земель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разорений татаро-монголов восстанавливалось сельское хозяйство, что обеспечивало фундамент для дальнейшего роста и консолидации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сопровождался расширением городов, что способствовало развитию экономики и укреплению социальной структуры в княжествах.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князей усиливалась благодаря создению служилого класса и распространению кормлений — системы местного управления и доходов.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становилось важным объединяющим фактором для различных общин и княжеств, усиливая культурную и духовную сплочённость.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сталкивались с угрозами со стороны монголов и польско-литовских сил, что способствовало поиску объединения ради защиты.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перемены, зависимость от власти Золотой Орды сохранялась вплоть до конца XV века, ограничивая самостоятельность княжеств.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и военные вызовы объединения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западные территории с Великим княжеством Литовским подталкивало русские земли к централизации власти ради устойчивости.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 собирания русских земель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XIV века Москва превращается в политический и экономический центр, притягивая соседние княжества к своему влиянию.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происходило через династические браки, торговые сделки и военные походы, укрепляя позиции Москвы.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ярлыка на великое княжение от Орды давало Москве признание верховной власти среди русских земель.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Москвы обеспечивало безопасность и стабильный транспортный контроль, способствуя её лидерству.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Ивана Калиты в укреплении лидирующих позиций Москвы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лояльности Орде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1325 по 1340 годы Иван Калита поддерживал стабильные отношения с Ордой, своевременно выплачивая дань и избегая конфликтов. Это обеспечило Москве политическую устойчивость.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духовной и экономической базы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пригласил митрополита в Москву, способствовал строительству каменных храмов и укреплению города, а также увеличил доходы через торговые пошлины, что усилило экономический потенциал княжества.
</a:t>
            </a:r>
            <a:endParaRPr lang="en-US" sz="13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1320–1375 годах между Москвой и Тверью шла борьба за лидерство в регионе, усугубленная династическими спорами и экономической конкуренцией.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стремились заручиться поддержкой Орды для получения политического преимущества и укрепления своих позиций.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итоге Москва одержала военную победу над Тверью, что закрепило её доминирование и начало процесса объединения русских земель.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Москвы и Твери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и её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— лидер сопротивления Орде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Дмитрий Донской впервые официально выступил против Золотой Орды, объединив войска русских княжеств для решающего сражения. Его смелость укрепила единство вокруг Москвы.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Куликовской битвы 1380 года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русских сил на Куликовом поле разрушила представление о непобедимости Орды, повысила доверие к московской власти и стала символом национального возрождения.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политика Ивана III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завершил объединение русских земель, последовательно присоединяя Новгород в 1478 году и Тверь в 1485 году, укрепляя государственные границы.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отменил удельную систему княжеств, что позволило централизовать власть и снизить внутренние раздоры между правителями.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его руководством был разработан первый общерусский Судебник, устанавливавший единые нормы права и административного управления.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Ивана III также включала реставрацию и строительство столичных объектов, укрепляющих авторитет Москвы как центра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Москвы (XIV–XVI века)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присоединения ключевых территорий, географический охват стал основой для политического и экономического укрепления централизованной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Московского княжества свидетельствует об успешной экспансии и укреплении единства российской земли в этот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территории России, XIV–XVI вв.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 и формирование правовой 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Ивана III стал первым общегосударственным сводом законов с закреплением «Юрьева дня» — разрешением крестьянам переходить от одного хозяина к другому только в определённое время.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документе введены единые юридические стандарты для всех земель, что унифицировало понятия преступлений и наказаний, тем самым обеспечивая равенство перед законом.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создало основу для системы судопроизводства, укрепив централизованную власть и повысив эффективность государственного управления.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 и окончание ордынской зависимости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выплаты дани Орде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реке Угре в 1480 году стала символом разрыва вассальных отношений с Золотой Ордой. Русские князья перестали платить дань, что ознаменовало политическую независимость Москвы.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укрепило престиж московской власти и сплотило население вокруг идеи самостоятельного государства. Москва утвердилась как центр силы и единства на русских землях.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титула «государя всея Руси»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впервые официально провозгласил себя государем всея Руси, что подчеркнуло суверенитет и стремление к объединению всех русских земель под одной властью.
</a:t>
            </a:r>
            <a:endParaRPr lang="en-US" sz="95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двуглавого орла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орёл, заимствованный из Византии, стал официальным символом страны, отражая преемственность и сильную централизованную власть, объединяющую Восток и Запад.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герба XV–XVI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постепенно менялись от княжеских эмблем к единому государственному знаку, что визуально подчеркивало процесс консолидации и формирования нового государства.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символика: герб и титул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37435"/>
            <a:ext cx="4750071" cy="2337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русских земель перед объединением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политической и экономической структуры Новгорода, Москвы и Твери определяли их роль и интеграцию в единую Россию. Это влияло на процесс централизации.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управлении и экономике обуславливали разный уровень интеграции, ускоряя центризацию через московское влияние.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отечественных историков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 на формирование государства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стала опорой централизованной власти, обеспечивая духовное единство и легитимность московских князей в глазах народа.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Константинополя Москва взяла на себя роль «Третьего Рима», закрепляя уникальную роль в православном мире и политическом пространстве.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Митрополит Иона был ключевой фигурой в учреждении автокефалии Московской церкви, что укрепило власть Москвы и её независимость.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деятели, такие как Афанасий Никитин, способствовали культурной консолидации, объединяли народ идеями и распространением письменности.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объединяющейся Руси в XIV–XVI вв.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росло ремесленное производство, что обеспечивало спрос на товары и способствовало техническому развитию в городах и княжествах.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ярмарки, такие как Макарьевская, становились центрами торговли, укрепляя экономические связи между разрозненными землями.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Формировалась система государственных налогов и таможенных сборов, что наполняло казну и поддерживало военную и административную машину.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Новоприсоединённые территории интегрировались в единую хозяйственную систему, обеспечивая устойчивое развитие экономики на широком 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и централизация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ограничения переходов крестьян способствовало усилению зависимости населения от помещиков и стабильности феодальных отношений.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Поместная система предоставляла земля за службу служилым людям, формируя эффективный связующий механизм между властью и обществом.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крепостного права повысил управляемость территорий и укрепил политическую стабильность, несмотря на ухудшение условий для крестьян.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Крепостничество стало характерной особенностью российского общества, которое глубоко повлияло на социальную структуру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под властью Москвы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единой армии и административной системы повысило управляемость и усиление оборонного потенциала государства.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безопасность нарастала, что снижало угрозу со стороны Литвы, Орды и других соседних держав, укрепляя государственный суверенитет.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Градостроительные реформы способствовали развитию новых городских центров, что стимулировало экономический и культурный рост.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всероссийской идентичности усилилось через совместные усилия в обороне и культурной консолидарности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 возрастал, налоговое давление усиливалось, что вызывало социальное неравенство и напряжённость в обществе.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раздробленности принесло политическую стабильность и повысило способность к обороне и внешнеполитическим действиям.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и итоги процесса централизации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создало базу для будущих реформ, одновременно породив новые внутренние сложности и дилеммы централизации.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формирования Российского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России стало многовековым процессом, создавшим мощную централизованную власть и общенациональные символы. Эти исторические процессы остаются ключом к пониманию современной российской идентичности и вызовов.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2026-05-11T09:14:40Z</dcterms:created>
  <dcterms:modified xsi:type="dcterms:W3CDTF">2026-05-11T09:14:40Z</dcterms:modified>
</cp:coreProperties>
</file>