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— это мы все вместе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 помогают, учатся и живут по общим правилам.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вокруг ребёнка каждый день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в школе, во дворе и в магазине ребёнок постоянно встречает других людей. Он общается, договаривается, соблюдает правила и видит, как вместе проще решать важные дела.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первая маленькая общность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люди, которые чаще всего рядом с ребёнком. Они заботятся друг о друге, поддерживают в трудные минуты и помогают чувствовать себя спокойно и уверенно каждый день.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близкие люди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ребёнок учится здороваться, благодарить, делиться, помогать и слушать старших. Эти простые правила становятся основой вежливого и дружелюбного общения с другими людьми.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поведения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обязанности распределяются по силам. Взрослые работают и заботятся о доме, а дети учатся, убирают свои вещи и помогают так, как могут. Так семья становится крепче.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дело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жить в коллективе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умения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изучают чтение, письмо, математику и окружающий мир. Но не менее важно то, что они учатся быть внимательными, собранными и готовыми работать вместе.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общего дела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нужно слушать учителя, поднимать руку, не перебивать и ждать своей очереди. Эти правила помогают всем учиться спокойно и не мешать друг другу.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одноклассникам
</a:t>
            </a:r>
            <a:endParaRPr lang="en-US" sz="1048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— это маленькое сообщество, где рядом учатся разные дети. Важно уважать чужое мнение, быть вежливым и помнить: у каждого свой темп и свой характер.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готовит дело вместе, успех зависит от каждого. Если один старается, а другой ленится, команде труднее. Поэтому в школе учатся не только знаниям, но и ответственности.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друзья и соседи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помогают не чувствовать себя одиноким. С ними легче играть, учиться и делиться радостью, а в трудный момент — не оставаться один на один с проблемой.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двор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соседи делают дом и двор более дружелюбными. Когда люди здороваются, улыбаются и не шумят без причины, всем жить рядом становится намного приятнее.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помочь с портфелем, дверью или тяжёлой сумкой. Такой простой поступок показывает внимание к другому человеку и часто вызывает ответную доброту.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дружбы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слово, вежливость и готовность помочь создают доверие. Из таких небольших поступков часто вырастают крепкая дружба, уважение и тёплые отношения между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поступок одного человека влияет на других
</a:t>
            </a:r>
            <a:endParaRPr lang="en-US" sz="2754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выбор человека меняет настроение и поведение окружающих.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нужны для порядка и безопасности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мешать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людям жить рядом спокойно. Когда все знают, как себя вести, меньше споров, толкотни и обидных ситуаций, а дела идут быстрее и легче.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вокруг было чисто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тоже начинается с правил. Если не мусорить, беречь школьные вещи и убирать за собой, двор, класс и дом становятся уютнее для всех.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уважать других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шуметь в библиотеке, толкаться в очереди или брать чужие вещи без спроса. Такие правила учат считаться с другими людьми и их пространством.
</a:t>
            </a:r>
            <a:endParaRPr lang="en-US" sz="8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было безопасно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правила защищают здоровье и жизнь. Например, переходить дорогу нужно только на зелёный свет, а на улице важно быть внимательным и не торопиться.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и его обязанности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есть право на имя, семью, заботу, отдых, обучение и безопасность. Эти права помогают ему расти, учиться и чувствовать себя защищённым.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нельзя помнить только о своих правах. Уважение к другим, добрые поступки и выполнение обязанностей делают жизнь справедливой, спокойной и дружелюбной.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вместе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книги, парты, игрушки и другие вещи нужно использовать аккуратно. Когда ребёнок бережёт общее имущество, он помогает всем вокруг и показывает ответственность.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общее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правами приходят обязанности. Ребёнок должен учиться, уважать взрослых, не обижать младших и выполнять простые правила поведения дома, в школе и на улице.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в обществе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профессии помогают людям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Доктор в поликлинике
</a:t>
            </a:r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поликлинике доктор внимательно слушает маленького пациента, проверяет горло и объясняет маме, как помочь ребёнку быстрее поправиться. Люди разных возрастов приходят сюда за заботой и советом, потому что здоровье — важная часть жизни общества.
</a:t>
            </a:r>
            <a:endParaRPr lang="en-US" sz="969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учитель открывает журнал, улыбается ученикам и начинает урок. Он помогает детям читать, считать, задавать вопросы и не бояться ошибок. Благодаря учителю ребята узнают новое и постепенно становятся самостоятельнее и увереннее.
</a:t>
            </a:r>
            <a:endParaRPr lang="en-US" sz="98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на вызове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поступает тревожный звонок, пожарные быстро выезжают на помощь. Они тушат огонь, спасают людей и стараются не дать беде стать больше. Их работа требует смелости, силы и чёткого соблюдения правил безопасности.
</a:t>
            </a:r>
            <a:endParaRPr lang="en-US" sz="9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помогает людям понимать друг друга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рассказы и книги учат думать, сочувствовать и понимать поступки героев. Через них дети узнают о добре, дружбе и том, как жили люди раньше.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объединяют людей на праздниках и в будни. Музыка помогает почувствовать настроение, запомнить традиции и увидеть, что у разных людей может быть много общего.
</a:t>
            </a:r>
            <a:endParaRPr lang="en-US" sz="1393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театры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театрах хранятся память о прошлом и интересные истории о жизни людей. Там можно узнавать новое, удивляться и учиться уважать труд других.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семейные традиции собирают вместе родных и друзей. Они напоминают о стране, доме, языке и обычаях, а ещё делают жизнь теплее и радостнее.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город и село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 больше простора, природы, огородов и хозяйственных забот. Люди тоже учатся и работают, а ещё помогают друг другу и берегут порядок.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домов, улиц, транспорта, магазинов и школ. Люди спешат по делам, учатся, работают и каждый день встречают множество других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люди растят детей, заботятся о доме и стараются жить дружно. Где бы человек ни жил, ему нужны уважение и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общаются каждый день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лицом к лицу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говорят, слушают и отвечают друг другу. Так они узнают новости, договариваются о делах и понимают, что чувствует собеседник, даже без длинных объяснений.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сообщения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удобнее написать сообщение, чем говорить сразу. Важно писать понятно и вежливо, чтобы другой человек легко понял просьбу, вопрос или добрую новость.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«пожалуйста», «спасибо» и «извините» делают разговор тёплым. Они словно маленькие мостики: помогают не ссориться и быстрее находить общий язык.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собеседник не перебивает и даёт договорить. Когда человека внимательно слушают, ему легче рассказать о своём деле, а спор превращается в спокойный разговор.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путь к решению спора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разобраться в причине ссоры и договориться без крика.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людям в трудной ситуации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следит за порядком и помогает людям, когда нарушены правила или нужна защита. Её работа особенно важна там, где безопасность зависит от быстрого и точного действия.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выезжают на пожар и помогают спасать людей, животных и имущество. Их труд требует смелости, внимательности и умения действовать очень быстро.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спасатели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помогают при болезни и травмах, а спасатели приходят на помощь в опасных случаях. Они умеют работать в команде и поддерживать людей, которым страшно или больно.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нас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попасть в беду, нужно смотреть по сторонам, не играть у дороги, не трогать незнакомые предметы и сразу сообщать взрослым, если случилась опасность.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помогать слабым и младшим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заботы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помогаем тем, кому трудно, мы показываем уважение и доброту. Человек чувствует, что он не один, а рядом есть внимательные и надёжные люди.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возвращается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помогают друг другу, в обществе становится спокойнее и теплее. Добрые дела словно заразительные: один хороший поступок часто вызывает следующий.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сочувствию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младших и слабых учит замечать чужие трудности. Так дети понимают: у каждого могут быть свои проблемы, и добрый поступок помогает справиться с ними.
</a:t>
            </a:r>
            <a:endParaRPr lang="en-US" sz="8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дела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не всегда большая и сложная. Иногда достаточно уступить место, подать руку, донести сумку или принести воды, чтобы день другого человека стал легче.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праздниках и традициях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в кругу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доме пахнет мандаринами, а на окне мерцают огоньки. Дети помогают украшать ёлку, взрослые накрывают стол, и все ждут момента, когда можно поздравить друг друга и загадать желание. Так обычный вечер становится общим семейным праздником.
</a:t>
            </a:r>
            <a:endParaRPr lang="en-US" sz="134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и память о 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люди выходят на улицы с цветами, слушают песни и вспоминают тех, кто защитил страну. В семье рассказывают истории о прадедушках и прабабушках, а дети учатся беречь память и уважать подвиг старших.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помогают своему обществу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убрать игрушки, аккуратно сложить вещи и помочь полить цветы. Такие дела занимают немного времени, зато дома становится чище и спокойнее для всех.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дети дежурят, берегут учебники, готовят место к уроку и помогают одноклассникам. Когда каждый делает свою часть работы, учиться становится удобнее и веселее.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можно не мусорить, осторожно обходить клумбы и заботиться о животных. Доброе отношение к общему пространству делает двор красивее и приятнее для игр.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помощь важна, если она сделана вовремя и честно. Ребёнок учится быть полезным, а это хороший шаг к взрослой ответственности.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силам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 — забота об общем доме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— значит уважать место, где живут люди, птицы и звери. Чистый двор, парк и берег реки делают прогулки приятными и безопасными.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всем: людям, растениям и животным. Если закрывать кран и не расходовать её зря, природные богатства будут служить дольше.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растениям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ломать ветки, рвать лишние цветы или топтать траву. Растения украшают землю, а ещё помогают ей оставаться живой и здоровой.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животных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нельзя пугать, ловить ради забавы или разорять их домики. Спокойное отношение к ним показывает, что человек умеет заботиться о природе.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о будущем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сохраняем лес, парк и реку, мы помогаем не только себе, но и другим людям. Чистая природа нужна всем поколениям.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«Окружающий мир»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четыре вещи есть в жизни людей, им легче доверять друг другу и спокойно жить вместе. 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сильного общества — уважение, правила, честный труд и взаимопомощь.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начинается с каждого из нас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все живём среди людей и каждый день влияем друг на друга. Если быть вежливым, ответственным и добрым, общая жизнь становится спокойнее, дружнее и радостнее.
</a:t>
            </a:r>
            <a:endParaRPr lang="en-US" sz="13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2026-05-26T03:08:05Z</dcterms:created>
  <dcterms:modified xsi:type="dcterms:W3CDTF">2026-05-26T03:08:05Z</dcterms:modified>
</cp:coreProperties>
</file>