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Земли: защита планеты и распределение температуры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оболочка делает Землю тёплой, защищённой и пригодной для 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 атмосфера влияет на климат, погоду и жизнь людей. Мы разберём состав воздуха, слои атмосферы и причины, по которым на Земле тепло и холодно распределяются неравномерно.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атмосфера и температура воздуха важны для географии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и значение его главных компонентов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преобладает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основную часть воздуха. Он почти не участвует в дыхании, но делает состав атмосферы более устойчивым и сохраняет его постоянство.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всем живым организмам для дыхания. Именно его наличие делает атмосферу жизненно важной для растений, животных и 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Углекислого газа в воздухе мало, но он нужен растениям для фотосинтеза и помогает удерживать часть тепла в атмосфере.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примеси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 пыль постоянно меняются по количеству. Они влияют на облачность, туман, осадки и видимость в разных районах.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 их особенности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нижний слой атмосферы, где сосредоточена большая часть воздуха. Здесь образуются облака, идут дожди и снег, а погода меняется чаще всего.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тропосферы находится стратосфера. В ней расположен озоновый слой, который поглощает опасную часть ультрафиолетового излучения Солнца.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 и термосфера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мезосфере температура снова понижается, а в термосфере резко возрастает. Эти слои отличаются очень разреженным воздухом и особыми физическими условиями.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внешний слой атмосферы, который постепенно переходит в космическое пространство. Здесь частицы газа встречаются крайне редко.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малые доли некоторых газов заметно влияют на погоду, дыхание живых организмов и сохранение тепла.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почти весь состоит из азота и кислорода, но следовые газы тоже играют важную роль.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 составе земной атмосферы; учебная география.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атмосфера сохраняет и распределяет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солнечная энергия проходит через атмосферу, нагревает поверхность и переносится воздухом.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перепад объясняет, почему в горах заметно холоднее, чем на равнинах, даже на одной широте.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6,5 °C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температура падает при подъёме на 1 км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география: средний вертикальный температурный градиент в тропосфере.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пояса Земли по широте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широта влияет на количество солнечного тепла и характер температур в разных поясах.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меньше солнечного тепла получает поверхность и тем ниже температуры.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география. Температурные пояса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общий закон широтной зональности: распределение тепла на Земле связано с количеством солнечной энергии.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постепенно снижается по мере удаления от экватора, а на полюсах достигает минимальных значений.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7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значения для учебного графика по теме широтного распределения температуры.
</a:t>
            </a:r>
            <a:endParaRPr lang="en-US" sz="107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средней температуры от экватора к полюсам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неравномерного прогрева Земли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падения лучей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солнечные лучи падают почти прямо и дают больше энергии. У полюсов они приходят под острым углом и сильнее рассеиваются.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день длиннее, поэтому поверхность получает больше тепла. Зимой солнце светит меньше часов, и нагрев заметно ослабевает.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Отражающая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 отражают много солнечного света. Тёмная почва, вода и лес поглощают больше энергии и прогреваются сильнее.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свойства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растительность и влажность тоже влияют на нагрев. Поэтому даже рядом расположенные территории могут прогреваться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 и суша по-разному влияют на климат побережья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сглаживает жару и 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воздух меняется медленнее, потому что вода долго накапливает тепло и так же долго его отдаёт. Поэтому летний зной здесь слабее, а зимние морозы обычно мягче, чем в глубине материка.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материка перепады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от океана суша быстро нагревается днём и так же быстро остывает ночью. Из-за этого в континентальных районах температура колеблется заметнее, а воздух чаще бывает сухим и менее влажным.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противоположное действие тёплого и холодного течений на воздух у берега. Значения условные и служат для наглядного сравнения.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смягчают климат, а холодные охлаждают побережья и часто уменьшают количество осадков.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схема по общим климатическим закономерностям, без привязки к одной станции
</a:t>
            </a:r>
            <a:endParaRPr lang="en-US" sz="97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морские течения меняют температуру побережий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439" y="4753825"/>
            <a:ext cx="303188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воздуха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перемещает тёплые и холодные воздушные массы между районами, поэтому температура в разных местах становится менее контрастной.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континентальные массы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пришедший с океана, обычно более влажный и мягкий, а воздушные массы над материком чаще сухие и резче меняют температуру.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 антициклоны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приносят облачность, осадки и переменчивую погоду, а антициклоны чаще связаны с ясным небом и заметным охлаждением или жарой.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температуры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постоянному движению воздуха тепло не застаётся в одном месте, а распределяется по территории, уменьшая резкие различия между районами.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ветер и воздушные массы переносят тепло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температура зависит не только от широты, но и от высоты, близости воды и особенностей поверхности.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 и чем выше местность, тем холоднее. Океан, наоборот, смягчает климат и уменьшает перепады температуры.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обобщённые климатические характеристики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условия на разных территориях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температуру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природные факторы и то, как они вместе формируют температурный режим территории.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оценка показывает, насколько важно атмосферное «одеяло»: оно удерживает тепло, делает возможной жидкую воду и поддерживает условия для жизни.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−18 °C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 бы средней температурой Земли без атмосферы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Observatory, справочные материалы о тепловом балансе Земли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нагрев и охлаждение происходят быстрее, чем над океаном. Поэтому дневной максимум и ночной минимум там выражены заметнее.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 сильнее над сушей, а облачность и водная поверхность делают ход температуры более плавным.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пример по школьной географии; значения условные, для наглядного сравнения
</a:t>
            </a:r>
            <a:endParaRPr lang="en-US" sz="112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ход температуры воздуха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температура воздуха влияет на жизнь людей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достаточно влажный климат позволяет выращивать теплолюбивые культуры, а в холодных районах выбирают более короткий сезон работ и устойчивые к заморозкам растения.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отопление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местах дома строят с хорошей теплоизоляцией и системой отопления. В тёплых районах чаще важны вентиляция, тень и защита от перегрева.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определяет, какую одежду люди носят каждый день и как организуют школьные, спортивные и бытовые занятия в разные сезоны года.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тёплом климате больше времени проводят на улице, а в холодном заранее планируют путь, работу и отдых с учётом морозов, ветра и снега.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идёт неравномерно: одни регионы нагреваются быстрее других, сокращаются площади льда, а погодные крайности становятся заметнее.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начало индустриализации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промышленности увеличиваются выбросы парниковых газов, которые постепенно усиливают удержание тепла в атмосфере.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 устойчивый рост средней температуры воздуха, чаще фиксируются жаркие периоды и меняется режим осадков.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температура воздуха в современном мире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атмосфере и температуре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Землю, сохраняет тепло и делает возможной жизнь. Температура воздуха распределяется неравномерно, потому что на неё одновременно влияют широта, высота, океан, течения, облачность и свойства поверхности.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2026-06-02T13:41:27Z</dcterms:created>
  <dcterms:modified xsi:type="dcterms:W3CDTF">2026-06-02T13:41:27Z</dcterms:modified>
</cp:coreProperties>
</file>