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структуры и значения атмосферы Солнца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 состоит из нескольких слоёв с уникальными физическими характеристиками.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методы исследования солнечной атмосферы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XIX века открыла химический состав Солнца, а современные миссии, как SOHO и Parker Solar Probe, подробно изучают структуру и магнитные поля его атмосферы.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видимая поверхность Солнца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представляет собой самый нижний и плотный слой солнечной атмосферы с температурой порядка 5800 К, доступный наблюдению невооружённым глазом.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толщина около 500 км, здесь формируются солнечные пятна — области с изменённой температурой и магнитными свойствами.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Характерная особенность фотографий фотосферы — грануляция и линии Фраунгофера, отражающие внутренние процессы света и вещества.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 фотосферы и солнечные пятна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Грануляция создаётся конвекцией горячей плазмы, образуя клетки размером около 1000 км, отражая движение энергии из внутренних слоёв Солнца.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— области с усиленным магнитным полем и пониженной температурой около 4000 К, достигающие диаметра до 50 тысяч километров.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— средний слой атмосферы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хромосферы варьируется от 2 до 10 тысяч километров и отличается постепенным ростом температуры от 4000 до 25 000 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включают спикулы — узкие столбцы плазмы, устремляющиеся вверх с высокой скоростью.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представляют собой большие выбросы холодной плазмы, удерживаемые магнитным полем, видимые во время затмений.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вокруг пятен видны яркие факельные области, отражающие активность и нагрев верхних слоёв атмосферы.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и спикулы в хромосфере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Протуберанцы — массивные структуры плазмы, поднимающиеся на сотни тысяч километров, их существование может длиться от нескольких дней до недель.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Спикулы — динамичные узкие струи диаметром сотни километров, поднимающиеся со скоростью около 20 км/с, существующие лишь несколько минут.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~100 км
</a:t>
            </a:r>
            <a:endParaRPr lang="en-US" sz="881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узкий слой играет важнейшую роль в формировании высокого температурного градиента и излучательных процессов Солнца.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переходного слоя, где температура возрастает с 25 000 К до миллиона и более, обеспечивая источник ультрафиолетового излучения.
</a:t>
            </a:r>
            <a:endParaRPr lang="en-US" sz="18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солнечной короны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— внешний, разрежённый и очень горячий слой — распространяется на миллионы километров, с температурами около 1–2 миллионов Кельвинов.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корональной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входят магнитные петли и плазменные потоки, заметные во время полных солнечных затмений как светящиеся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элементов в атмосфере Солнца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методы выявили водород, гелий, кальций, железо, натрий и другие элементы в разных слоях атмосферы Солнца.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гелия впервые была обнаружена в спектре Солнца в 1868 году, задолго до открытия самого элемента на Земле.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атмосферы важен для понимания термоядерных реакций и магнитных процессов, определяющих активность звезды.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температурных изменений по слоям атмосферы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скачок температуры наблюдается в переходном слое, что связано с изменением физических процессов.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короны значительно выше фотосферы, что указывает на присутствие уникальных механизмов нагрева.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активность: вспышки и выбросы массы
</a:t>
            </a:r>
            <a:endParaRPr lang="en-US" sz="2892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вызываются резкими перестройками магнитных полей, в результате чего возникает интенсивное электромагнитное излучение во всех диапазонах. Эти явления происходят на активных участках атмосферы — в короне и хромосфере.
</a:t>
            </a:r>
            <a:endParaRPr lang="en-US" sz="1119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Корональные выбросы массы представляют собой огромные объемы плазмы, выбрасываемые в межпланетное пространство. Они способны достигать скорости свыше 1000 км/с и существенно влиять на околоземное пространство и технику.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атмосферы на земную техносферу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 возникают из-за взаимодействия частиц солнечного ветра с магнитосферой Земли, создавая световые эффекты в высоких широтах и указывая на усиленную солнечную активность.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Радиопомехи и сбои в работе спутников связаны с ионизацией верхних слоёв атмосферы под воздействием солнечных вспышек, что нарушает связь и навигацию.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Геомагнитные бури, вызванные выбросами массы, способны вызвать повреждения электросетей. В 1989 году буря вывела из строя энергосистему провинции Квебек на несколько часов.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параметров слоёв атмосферы Солнца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физические характеристики слоёв солнечной атмосферы, включая температуру и толщину, демонстрируют значительные различия в параметрах каждого слоя.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атмосферы характеризуется уникальными температурами и размерами, отражающими специфические физические процессы.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в атмосфере Солнца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магнитные поля формируют структуру атмосферных явлений, таких как пятна и корональные петли. Их интенсивность в пятнах в тысячи раз превышает земное поле, достигая до 0,4 тесла.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Динамические изменения магнитных линий приводят к возникновению вспышек, контролируя циклы солнечной активности и определяя уровень активности влияния на Землю.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космические обсерватории и их вклад в изучение атмосферы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SOHO (1995)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спутника SOHO обеспечил непрерывные наблюдения солнечной короны и солнечного ветра, улучшив понимание процессов в верхних слоях атмосферы.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SDO (2010)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Solar Dynamics Observatory предоставил изображения с высоким разрешением, позволив детально исследовать динамику и структуру солнечных явлений.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Parker Solar Probe (2018)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Parker Solar Probe приблизился к короне рекордно близко – до 10 миллионов километров, собрав уникальные данные о температуре и магнитных полях.
</a:t>
            </a:r>
            <a:endParaRPr lang="en-US" sz="10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химических элементов в солнечной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анализ выявляет водород, гелий, железо и многие другие элементы, включая их ионизационные стадии. Это помогает определить процессы, происходящие в солнечной атмосфере.
</a:t>
            </a:r>
            <a:endParaRPr lang="en-US" sz="845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динамики плазмы с помощью Hinode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Спектрограф Hinode позволяет фиксировать скорости плазменных потоков и изучать структуру магнитных петель, что важно для понимания механизмов солнечной активности.
</a:t>
            </a:r>
            <a:endParaRPr lang="en-US" sz="88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наблюдения атмосферы Солнца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нагрева солнечной короны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гипотеза — перенос энергии альвеновскими волнами с нижних слоёв атмосферы, обеспечивающими поступление энергии к короне для её нагрева.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механизм — магнитное переподключение, при котором происходит резкое высвобождение магнитной энергии, способствующее быстрым локальным нагревам.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объединяют эти процессы, показывая, что суммарная энергия достаточно велика для поддержания миллионных температур в короне.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изучения солнечной атмосферы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Solar Orbiter расширит спектр наблюдений за счёт уникальных ракурсов и новых инструментов для изучения солнечной короны и магнитных полей.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рентгеновских спектрометров позволит детальнее анализировать излучение и выявлять скрытые процессы в атмосфере звезды.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солнечных процессов способствует прогнозированию активности и пониманию динамики атмосферы на основе данных наблюдений.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 поможет повышать точность прогнозов космической погоды и оценивать влияние солнечной активности на земные технологии.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атмосферы Солнца для астрофизики и жизни на Земле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 формирует солнечный ветер, создающий магнитосферу, которая защищает планету от потока космических лучей и опасных частиц.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влияет на климатические процессы и экосистемы, оказывая влияние на урожайность и здоровье живых организмов.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 атмосфере Солнца вызывают геомагнитные возмущения, влияющие на работу спутников, связь и энергосети на Земле.
</a:t>
            </a:r>
            <a:endParaRPr lang="en-US" sz="9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его атмосфера — ключ к будущему знаний
</a:t>
            </a:r>
            <a:pPr algn="ctr" indent="0" marL="0">
              <a:lnSpc>
                <a:spcPct val="90000"/>
              </a:lnSpc>
              <a:buNone/>
            </a:pPr>
            <a:r>
              <a:rPr lang="en-US" sz="3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Солнца остаётся объектом интенсивных исследований, раскрывая новые явления и углубляя знания о взаимодействии звезды с планетами и технологическими системами Земли.
</a:t>
            </a:r>
            <a:endParaRPr lang="en-US" sz="30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2026-05-08T06:40:03Z</dcterms:created>
  <dcterms:modified xsi:type="dcterms:W3CDTF">2026-05-08T06:40:03Z</dcterms:modified>
</cp:coreProperties>
</file>