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в астрономии: обзор и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изучения состава и движения космических объектов через их световое излучение.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развития спектроскопии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спектральный анализ стал фундаментом астрономии, позволив раскрыть химический состав звезд и планет, а также понять строение туманностей и галактик, приведя к развитию астрофизики и космологии.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спектр: физическая основа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— это распределение света по длинам волн, отображающее его цветовой состав после прохождения через призму или решётку.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химический элемент имеет уникальные спектральные линии — особые длины волн, на которых он излучает или поглощает свет.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служат как «отпечатки пальцев», позволяя определить состав и свойства вещества на расстоянии.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спектр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при излучении плотных, раскалённых тел, например, звёзд или жёстких ламп, и представляет собой сплошное цветовое распределение без пропусков.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Эмиссионный спектр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ярких линий на тёмном фоне, появляется в разрежённых газах, когда атомы излучают свет на определённых длинах волн.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Абсорбционный спектр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тёмными полосами на фоне непрерывного света, образующимися при прохождении излучения через менее горячую газовую среду, как в атмосферах звёзд.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спектров в астрономии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1814 году Фраунгофер выявил множество линий в солнечном свете, что позволило связать спектры с химическими элементами.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спектроскопии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570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тёмных линий обнаружено в солнечном спектре, задали основу спектроскопии.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Кирхгофа и Бунзена: определение состава звёзд
</a:t>
            </a:r>
            <a:endParaRPr lang="en-US" sz="2388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спектроскопии объясняют происхождение разных типов спектров в зависимости от состояния вещества и источника света.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применение метода помогло установить химический состав атмосферы Солнца и получить спектры других космических объектов.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позволяет точно выявлять присутствие элементов независимо от расстояния до звезды.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Диффракционные решётки и оптические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спектрографы используют решётки для разделения света на спектр, в комбинации с линзами и зеркалами для фокусировки и повышения качества изображений.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Высокочувствительные детекторы и калибровка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CCD-матрицы фиксируют спектры с высокой точностью, при этом автоматические системы калибровки обеспечивают стабильность и достоверность измерений, как на примере спектрографа HARPS.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спектрографы: устройство и работа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Электромагнитный спектр: диапазоны изучения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 даёт информацию о химическом составе и температуре звездных объектов.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Рентгеновское и гамма-излучение изучают высокоэнергетические явления, активности чёрных дыр и взрывные процессы во Вселенной.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Радиоволны позволяют исследовать движение частиц и структуру галактик на больших масштабах.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Инфракрасный и ультрафиолетовый диапазоны раскрывают процессы звездообразования и характеристики межзвёздной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43240"/>
            <a:ext cx="4164900" cy="1814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спектроскопических методов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анализа спектров с учётом их диапазона, разрешающей способности и областей 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Дифракционные решётки предлагают лучшее разрешение, идеальны для точного спектрального анализа.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«Астрономия и спектроскопия», 2021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спектральных линий: значения и параметры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линии отражает количество поглощаемого вещества и позволяет оценить концентрацию определённых элементов.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спектральных линий указывает на температуру, давление и скорость движения вещества в объекте.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линий важна для определения физических условий, включая магнитные и электрические поля в космической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 в астрономии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Доплера проявляется в смещении спектральных линий: красное смещение означает удаление объекта от наблюдателя, а синее — приближение. Это позволяет астрономам измерять скорости движения космических объектов.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величине смещения вычисляют скоростные характеристики звёзд, галактик и планет. Развитие этого метода привело к открытию расширения Вселенной на основе анализа красного смещения галактик.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звёздных объектов по спектрам
</a:t>
            </a:r>
            <a:endParaRPr lang="en-US" sz="242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отображает основные категории звёзд и их характерные скорости, выявленные по спектральному анализу.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демонстрируют значительно более высокие скорости, чем гиганты и звёзды главной последовательности, отражая разные стадии эволюции и динамики.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DR3,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химического состава космоса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позволила обнаружить в космосе ключевые элементы: водород, гелий, кислород и углерод, которые составляют основу химического строения звезд и галактик.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элементы, такие как цезий и рубидий, впервые обнаружены в космических условиях благодаря уникальным спектральным линиям, отсутствовавшим в земных лабораториях.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химического состава атмосферы Солнца и удалённых звёзд подтверждает единство процессов звёздной эволюции и расширяет понимание формирования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Спектральная классификация звёзд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звёзд по спектру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делятся на классы O, B, A, F, G, K и M по температуре и спектральным линиям. Класс O — самые горячие, с температурой около 30 000 K, а класс M — самые холодные, около 3000 K.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классов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характеризуется уникальными спектральными признаками: сильное излучение гелия для классов O и B, выраженные линии водорода в спектрах класса A, что помогает точно определять физические параметры.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спектрального анализа к планетам и кометам
</a:t>
            </a:r>
            <a:endParaRPr lang="en-US" sz="216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спектров впервые было подтверждено присутствие кислорода на Марсе, что открывает новые вопросы о планетарной геологии и возможной биосфере.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данные помогают в исследовании поверхностей планет, включая выявление минералов и определение химического состава посредством отражённого и испускаемого света.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атмосферы планет выявляет молекулы воды, углекислого газа и метана, что важно для понимания потенциальной обитаемости и климатических условий.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эмиссионных линий комет позволяет определить химический и ионный состав хвоста, а также процессы взаимодействия с солнечным ветром и магнитным полем.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механизмов активности галактик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позволяет обнаружить сверхмассивные чёрные дыры в ядрах галактик через характерные эмиссионные линии высокоэнергетического излучения.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газа, фиксируемые спектроскопией, оказывают существенное влияние на звёздообразование и активность ядра, регулируя эволюцию галактик во времени.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скоростей вращения галактических дисков выявляет распределение массы и динамику газа, влияющую на формирование звёзд и структуру галактики.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выявления экзопланет по спектральным смещениям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радиальной скорости звезды по смещению спектральных линий позволяют обнаружить скрытые планеты. Этот метод, основанный на эффекте Доплера, стал одним из наиболее успешных в поиске экзопланет.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атмосферы экзопланет во время транзита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Спектры, получаемые при проходе планеты перед звездой, раскрывают состав атмосфер экзопланет, включая воду, метан и оксиды углерода, что важно для оценки их пригодности для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спектроскопии в открытии экзопланет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спектроскопии в исследование расширения Вселенной
</a:t>
            </a:r>
            <a:endParaRPr lang="en-US" sz="212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прямую закономерность между красным смещением и удалённостью, подтверждая теорию расширяющейся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справедливость закона Хаббла для обширного выборки галактик, что стало ключевым аргументом в современной космологии.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Sloan Digital Sky Survey, 2020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и перспективы спектрального анализа
</a:t>
            </a:r>
            <a:endParaRPr lang="en-US" sz="1921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спектров межзвёздной среды способствует пониманию процессов формирования звёзд и природы тёмной материи и энергии во Вселенной.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автоматизацию обработки данных и применение искусственного интеллекта, что ускорит анализ больших астрономических массивов.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космических телескопов, таких как Hubble и James Webb, улучшает наблюдения в ультрафиолетовом и инфракрасном диапазонах с высоким разрешением.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интегрального полевого спектроскопирования позволяют получать пространственно-разрешённые спектры, открывая новые данные о структуре и динамике галактик.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спектрального анализа для будущего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остаётся ключевым инструментом в изучении космоса, раскрывая новые горизонты в познании Вселенной и формируя фундамент для будущих научных открытий.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2026-05-07T23:55:11Z</dcterms:created>
  <dcterms:modified xsi:type="dcterms:W3CDTF">2026-05-07T23:55:11Z</dcterms:modified>
</cp:coreProperties>
</file>