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Органические и неорганические вещества клетки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основные вещества клетки, их виды и роль в жизнедеятельности.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 — основа живого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сложная химическая система, объединяющая органические и неорганические вещества. Их взаимодействие поддерживает жизненные процессы: обмен веществ, рост, наследование и адаптацию.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содержат углерод и формируют сложные биополимеры: белки, липиды, углеводы и нуклеиновые кислоты, выполняющие жизненно важные функции.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включают воду, минеральные соли, кислоты и газы. Они обеспечивают растворы для реакций и участвуют в клеточных процессах.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в химической природе: органика — углеродсодержащие молекулы с сложной структурой, неорганика — преимущественно простые соединения без углерода.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веществ клетки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этих групп существенно различается, но обе необходимы для целостного функционирования клетки и поддержания жизни.
</a:t>
            </a:r>
            <a:endParaRPr lang="en-US" sz="9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структура и 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20 аминокислот, которые связываются в полипептидные цепи. Благодаря сложной трёхмерной структуре обеспечивается разнообразие функций и специфика взаимодействий с другими молекулами.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разнообразие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играют роль ферментов, ускоряющих реакции, структурных компонентов, транспортёров веществ и сигналов. Например, гемоглобин переносит кислород, а гормоны регулируют метаболизм.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белков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Миозин отвечает за сокращение мышц, инсулин контролирует уровень глюкозы, а лактаза помогает переваривать молочный сахар, иллюстрируя разнообразие белковых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создают основу клеточных мембран, обеспечивая барьер и избирательный транспорт веществ между клеткой и средой.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Триглицериды служат главным энергетическим резервом, накапливаясь в жировых депо и выделяя энергию при необходимости.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Стероиды, включая гормоны, регулируют важные физиологические процессы; дефицит липидов ведёт к проблемам с мембранной целостностью и энергетикой.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липидов в клетке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функции углеводов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 — простые 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и фруктоза являются основными источниками энергии для клетки. Они быстро усваиваются и поддерживают метаболические процессы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Дисахариды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Сахароза и лактоза состоят из двух молекул сахара, обеспечивая промежуточное звено в энергетическом обмене и служа пищевой основой для многих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Полисахариды — строительный и запасной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и гликоген являются главными резервными углеводами у растений и животных, а целлюлоза формирует прочные клеточные стенки у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органические вещества: функции и примеры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типы органических веществ, их основные функции и конкретные примеры, иллюстрирующие ключевую роль каждой группы в клетке.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органических веществ незаменима для структуры и функционирования клетки.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исследования, учебные пособия по клеточной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 строятся на углеродном скелете, присоединяющем водород, кислород, азот, фосфор и сульфур для разнообразия функций.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особенности органических соединений клетки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как линейные цепи, так и циклы, что создаёт огромную вариативность структуры и биологической активности молекул.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соединения участвуют в переносе веществ, хранении наследственной информации и обеспечении каталитической активности ферментов.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гормоны, такие как адреналин, и витамины, например, токоферол, которые регулируют различные процессы организма.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углеводы и липиды подвергаются расщеплению до аминокислот, моносахаридов и жирных кислот для поглощения и использования клеткой.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органических веществ в клетке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Крахмал, как полисахарид, гидролизуется до глюкозы, которая играет ключевую роль в энергетическом обмене клетки.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состоят из нуклеотидов, которые обеспечивают хранение и передачу генетической информации, контролируя синтез белков.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 передача информации: нуклеиновые кислоты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ДНК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двуцепочечная молекула, кодирующая генетическую информацию. Она обеспечивает точное хранение и передачу наследственных данных от клетки к клетке.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РНК в синтезе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— одноцепочечная молекула, участвующая в декодировании генетической информации и непосредственном синтезе белков, что обеспечивает реализацию генетической программы.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представляют собой органические соединения низкой молекулярной массы, необходимые для коферментативной поддержки множества ферментативных реакций в клетках.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Тиамин (витамин B1) участвует в метаболизме углеводов, обеспечивая эффективное расщепление глюкозы для получения энергии клеткой.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Аскорбиновая кислота (витамин C) укрепляет клеточные мембраны и стимулирует синтез коллагена, способствуя сохранению структурной целостности тканей.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Витамины: роль в метаболизме клетки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регулирует фосфорно-кальциевый обмен, важный для поддержания минеральной плотности костей и нормального функционирования мышц.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основа жидкой среды клетки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массы клеток и служит универсальным растворителем для биохимических веществ, обеспечивая среду для протекания жизненно важных реакций.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транспортирует питательные вещества и продукты обмена, регулирует кислотно-щелочное равновесие и поддерживает текучесть цитоплазмы, что важно для клеточных процессов.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натрия, калия и хлора участвуют в поддержании мембранного потенциала и обеспечении передачи нервных импульсов по клеткам.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 их физиологическое значение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 магний играют ключевую роль в механизмах мышечного сокращения и активации ферментов, необходимых для клеточного метаболизма.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Несбалансированное содержание этих ионов может привести к нарушениям работы сердца, судорогам и общей слабости организма.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2" y="1126436"/>
            <a:ext cx="4960800" cy="8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7" y="2080288"/>
            <a:ext cx="4960800" cy="8865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7" y="3031282"/>
            <a:ext cx="4960800" cy="88654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0971" y="3982271"/>
            <a:ext cx="4960800" cy="8865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взаимодействие веществ в эритроците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26276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– фундамент клеточной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в эритроците отвечает за захват и перенос кислорода к тканям, обеспечивая дыхательную функцию организма. Его молекулярная структура приспособлена к быстрой транспортировке газов.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9975" y="2084197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формируют защитные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создают липидный бислой мембраны, поддерживающий структурную целостность клетки и регулирующий пропуск веществ внутрь и наружу.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69975" y="3035191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служат источником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в плазме крови обеспечивает эритроциты необходимой энергией для поддержания их жизнедеятельности и транспортной активности.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77719" y="3986180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ионы поддерживают гомеостаз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состоит преимущественно из воды, в которой растворены ионы натрия, калия и кальция, важные для поддержания осмотического давления и обменных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ключевых веществ в цитоплазме клетки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компонентов изменяется в зависимости от типа клетки и ее функционального состояния.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воды создает оптимальную среду для биохимических реакций, а малые доли других веществ обеспечивают специфические функции клетки.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 клеток, 2023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начинается с утилизации глюкозы, которая служит основным органическим источником энергии для синтеза АТФ.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Кислород, неорганический компонент, необходим для окончательного окисления продуктов расщепления глюкозы в митохондриях и формирования энергии.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 ионы металлов участвуют в переходных реакциях, обеспечивая эффективный катализ и баланс метаболических путей.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обмен: роль органических и неорганических компонентов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17780"/>
            <a:ext cx="4782600" cy="1955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органических и неорганических веществ в клетке: сравнительный анализ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демонстрируют значимость каждого класса веществ в биохимических процессах клетки.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доминируют по разнообразию функций, тогда как вода и соли создают среду для их активности.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атлас клетки, 2022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баланса веществ: последствия для клетки и организма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белков приводит к замедлению роста и ослаблению иммунной защиты организма, что снижает его способность противостоять инфекциям.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натрия способствует задержке жидкости и повышению артериального давления, а дефицит кальция негативно сказывается на прочности костей и свертываемости крови.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металлов необходимы как кофакторы для активности многих ферментов, обеспечивая ускорение биохимических реакций.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органических и неорганических компонентов в обмене веществ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участвуют в транспорте неорганических ионов через клеточные мембраны, регулируя внутреннюю среду клетки.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связывает кислород — неорганическое вещество — обеспечивая его доставку к тканям, что демонстрирует тесную связь между группами веществ.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химические вещества — основа жизни клетки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 неорганические вещества образуют основу структуры и функций клетки, обеспечивая жизненные процессы и поддерживая здоровье всего организма. Их гармоничное взаимодействие является ключом к развитию биологии и медицины.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2026-05-10T04:43:40Z</dcterms:created>
  <dcterms:modified xsi:type="dcterms:W3CDTF">2026-05-10T04:43:40Z</dcterms:modified>
</cp:coreProperties>
</file>