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Пушкин: основатель новой русской литературы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изменивший русский язык и литературу навсегда.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эпоха перемен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в время больших надежд и споров о свободе, долге и власти. Его жизнь, учёба, ссылки и путешествия стали основой для стихов, поэм и исторических произведений.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вырос в дворянской семье, где дома часто звучал французский язык. Это рано приучило его чувствовать оттенки речи и сравнивать разные языковые традиции.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сыграла няня Арина Родионовна: через её сказки, песни и рассказы будущий поэт услышал живую народную речь и полюбил фольклор.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Пушкиных была большая библиотека, поэтому чтение стало привычной частью детства. Позже это помогло ему соединить простоту разговора с точностью литературного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которая открыла мир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Царскосельском лицее Пушкин изучал литературу, историю, языки, право и риторику. Широкий круг предметов помог ему рано увидеть связь между словом, мыслью и общественной жизнью. Здесь он начал воспринимать литературу как серьёзное призвание.
</a:t>
            </a:r>
            <a:endParaRPr lang="en-US" sz="1022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споры и первые стихи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среда была полна чтения, обсуждений и дружеских состязаний. В такой атмосфере Пушкин учился отстаивать своё мнение и пробовал силы в поэзии. Именно тогда у него сформировалась привычка говорить ясно и смело.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независимого характера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не только дал знания, но и воспитал внутреннюю свободу. Пушкин рано почувствовал интерес к сатире, гражданским темам и живому наблюдению за людьми. Эти качества позже стали важной частью его творчества.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лицей сформировал Пушкина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А. С. Пушкина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жизни заметно менял его темы, тон и жанры.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Пушкина тесно связан с развитием его творчества: от юношеской лирики к зрелым произведениям.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А. С. Пушкина: 1799, 1811–1817, 1820, 1824, 1830–1831, 1831, 1837.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4582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724590"/>
            <a:ext cx="90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стихи: свобода, дружба, гражданский пафос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«Вольность» и «К Чаадаеву» звучит надежда на общественные перемены. Пушкин говорит о достоинстве человека и о праве жить не в страхе, а в уважении к закону.
</a:t>
            </a:r>
            <a:endParaRPr lang="en-US" sz="886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молодого Пушкина дружба была не просто личным чувством, а знаком доверия и духовной близости. В его лирике она связана с верностью, поддержкой и памятью о лицеистах.
</a:t>
            </a:r>
            <a:endParaRPr lang="en-US" sz="855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«Деревне» поэт осуждает произвол и несправедливость. Такие тексты показывают, что Пушкин внимательно относился к судьбе страны и к ответственности образованного человека.
</a:t>
            </a:r>
            <a:endParaRPr lang="en-US" sz="836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романтические поэмы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Пушкин оказался в новой для себя природе: море, горы и простор стали ярким фоном для поэм. Пейзаж у него не просто украшает текст, а помогает раскрыть чувства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«Кавказском пленнике», «Бахчисарайском фонтане» и «Цыганах» герои сталкиваются с выбором между свободой, страстью и нравственным долгом. Из-за этого сюжеты звучат напряжённо и драматично.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поэмы этого времени строятся на контрастах: цивилизация и вольная природа, любовь и разочарование, одиночество и стремление к свободе. Так Пушкин показывает сложность человеческого характера.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Пушкина и их жанры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Пушкин работал в разных литературных формах.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одинаково убедителен в поэзии, прозе и драме, поэтому его творчество охватывает почти все важные жанры XIX века.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А. С. Пушкина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Михайловское: время уединения и зрелого творчества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Пушкин много работал в одиночестве, вдали от шумной столичной жизни. Спокойная усадьба помогла ему сосредоточиться и внимательнее слушать живую русскую речь.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он глубже обратился к истории, природе и внутреннему миру человека. Михайловское стало местом, где его талант заметно окреп и приобрёл зрелую ясность.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Пушкина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соединяются в одном стихотворении, создавая многослойный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Пушкина объединяет личные переживания, гражданскую позицию и размышления об искусстве.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школьно-литературных тем по произведениям А. С. Пушкина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значение «Евгения Онегина»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1823: замысел романа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начинает работу над романом в стихах, выбирая современный сюжет о жизни дворянства. Уже в первых главах видны ирония, наблюдательность и интерес к внутреннему миру героев.
</a:t>
            </a:r>
            <a:endParaRPr lang="en-US" sz="1048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1824–1829: развитие сюжета
</a:t>
            </a:r>
            <a:pPr algn="ct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работы появляются Татьяна, Ленский и круг уездной жизни. Автор показывает не только личные переживания, но и привычки, разговоры и ценности своего времени.
</a:t>
            </a:r>
            <a:endParaRPr lang="en-US" sz="1010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1830–1831: завершение произведения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главы создаются в Болдине и завершают историю Онегина и Татьяны. Роман становится одним из главных произведений русской литературы и образцом жанра.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«Капитанской дочки»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повести А. С. Пушкина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история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обращался к летописям, архивам и историческим свидетельствам, чтобы точно передать эпоху. Его интересовали Смутное время, Петровская эпоха и восстание Пугачёва.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произведениях он показывал не только правителей и события, но и обычных людей. Через их поступки легче увидеть, как большие перемены влияют на личную судьбу.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соединял достоверные детали с художественным вымыслом. Благодаря этому история в его книгах звучит живо, а герои воспринимаются как настоящие участники своего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обновил русский язык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естественность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сделал литературную речь более простой, точной и живой. В его текстах фраза звучит естественно, но при этом остаётся выразительной и красивой.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книжной и разговорной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высокая литература не требует тяжёлых оборотов. Его стиль стал образцом для писателей XIX века и основой современного литературного языка.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Пушкина и их качества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важны не только поступки героев, но и их характер, выбор и внутренние перемены.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персонажи у Пушкина сложны и противоречивы, поэтому они запоминаются как живые люди, а не как схемы.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в произведениях А. С. Пушкина: «Евгений Онегин», «Капитанская дочка»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произведения Пушкин создал в Болдине в особенно короткий и плодотворный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Пушкине и материалы о Болдинской осени 1830 года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из-за холеры вынудил его задержаться в Болдине, и это время стало необычайно насыщенным для творчества.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66121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и их ведущие 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жанры у Пушкина раскрывают важные жизненные вопросы.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разных жанрах Пушкин говорит о вечных темах: чувствах, долге, власти, милосердии и роли поэта.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дуэль Пушкина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96380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1830-х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0149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живёт в напряжённой обстановке: его беспокоят долги, придворные условности и слухи вокруг семьи. Эти обстоятельства осложняют последние годы его жизни.
</a:t>
            </a:r>
            <a:endParaRPr lang="en-US" sz="779" dirty="0"/>
          </a:p>
        </p:txBody>
      </p:sp>
      <p:sp>
        <p:nvSpPr>
          <p:cNvPr id="11" name="Text 3"/>
          <p:cNvSpPr txBox="1"/>
          <p:nvPr/>
        </p:nvSpPr>
        <p:spPr>
          <a:xfrm>
            <a:off x="2604305" y="1492019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1837 года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28074" y="195998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дуэль с Жоржем Дантесом. Поэт получает тяжёлое ранение, и его состояние сразу вызывает серьёзное беспокойство.
</a:t>
            </a:r>
            <a:endParaRPr lang="en-US" sz="850" dirty="0"/>
          </a:p>
        </p:txBody>
      </p:sp>
      <p:sp>
        <p:nvSpPr>
          <p:cNvPr id="13" name="Text 5"/>
          <p:cNvSpPr txBox="1"/>
          <p:nvPr/>
        </p:nvSpPr>
        <p:spPr>
          <a:xfrm>
            <a:off x="4602401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1837 года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515095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умирает от ран. Его смерть потрясает современников и становится событием общенационального масштаба.
</a:t>
            </a:r>
            <a:endParaRPr lang="en-US" sz="894" dirty="0"/>
          </a:p>
        </p:txBody>
      </p:sp>
      <p:sp>
        <p:nvSpPr>
          <p:cNvPr id="15" name="Text 7"/>
          <p:cNvSpPr txBox="1"/>
          <p:nvPr/>
        </p:nvSpPr>
        <p:spPr>
          <a:xfrm>
            <a:off x="6612088" y="1502428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535857" y="197039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поэта ещё сильнее входит в культурную память России. Его творчество начинают воспринимать как важнейшую часть национальной литературы.
</a:t>
            </a:r>
            <a:endParaRPr lang="en-US" sz="814" dirty="0"/>
          </a:p>
        </p:txBody>
      </p:sp>
      <p:sp>
        <p:nvSpPr>
          <p:cNvPr id="17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памяти России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сохраняют памятники, музеи, школы, библиотеки и театры, названные его именем. Его произведения изучают в школе, а строки из них часто цитируют в речи и книгах.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6 июня отмечают Пушкинский день России. Это напоминание о том, что его творчество остаётся частью живой культуры, а не только страницами учебника.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поэт, который остаётся современным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живой русский язык, красоту формы и важные для каждого человека темы. Поэтому его книги читают и сегодня: они учат думать о свободе, чести, любви и памяти.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2026-05-23T01:09:15Z</dcterms:created>
  <dcterms:modified xsi:type="dcterms:W3CDTF">2026-05-23T01:09:15Z</dcterms:modified>
</cp:coreProperties>
</file>