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Инверсии в массивах: роль в комбинаторике и алгоритмах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Инверсии — фундаментальный инструмент анализа порядка и эффективности алгоритмов.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и теоретическое значение инверсий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инверсии появилось в XIX веке для изучения перестановок и порядка. Сегодня инверсии помогают оценивать сложность алгоритмов и глубже понимать структуры данных.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инверсии и его формализация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Инверсией в массиве называют пару индексов (i,j) с i&amp;lt;j и a[i]&amp;gt;a[j], указывающую на нарушение возрастания.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число инверсий отражает степень неупорядоченности массива, служит количественной мерой хаоса в данных.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инверсий формально показывает, насколько массив удалён от идеального порядка возрастания по математическим стандартам.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инверсий соответствует упорядоченному массиву, максимальное значение — обратному порядку.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комбинаторики и анализа алгоритмов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n(n-1)/2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Максимальное число инверсий в массиве совпадает с количеством пар элементов при полной обратной сортировке.
</a:t>
            </a:r>
            <a:endParaRPr lang="en-US" sz="1809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 чисел и его инверсии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массив: 2, 4, 1, 3, 5. В нём отображаются три инверсии, выявляющие нарушения естественного порядка элементов.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индексов-инверсий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Инверсии возникают в парах (1,3), (2,3) и (2,4), где элементы левее больше элементов правее, что фиксирует несортированность.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Графическое представление инверсий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Визуальное изображение этих пар помогает чётко увидеть места, где нарушается восходящий порядок последовательности.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инверсий на небольшом массиве
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инверсий на алгоритмы сортировки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Пузырьковая сортировка выполняет ровно столько обменов, сколько инверсий содержится в исходном массиве.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инверсий позволяет анализировать время работы алгоритмов и оптимизировать процесс сортировки.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число инверсий указывает на сложность сортировки, сигнализируя о необходимости более эффективных методов.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Инверсии тесно связаны с выбором алгоритма и структурой данных, что влияет на вычислительную эффективность.
</a:t>
            </a:r>
            <a:endParaRPr lang="en-US" sz="8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числа инверсий от структуры массива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массивы строят среднее значение инверсий, отражая типичные варианты порядка элементов.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хаотичность возникает при обратной сортировке, минимальная — при уже отсортированных данных.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данные, апробация алгоритмов, 2023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Простейший метод подсчёта инверсий: двойной цикл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Перебираются все пары (i,j) с i&amp;lt;j, на каждой проверке увеличивается счётчик при нарушении порядка.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корректен и прост, но требует времени порядка квадрата длины массива, что ограничивает его применение.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небольших массивов подход подходит, но для больших данных необходимы оптимизации.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кода наивного алгоритма подсчёта инверсий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Двойной вложенный цикл проходит по всем парам индексов массива, сравнивая элементы и подсчитывая инверсии, что иллюстрирует принцип работы метода.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Визуализация работы алгоритма на примере массива из пяти элементов помогает понять последовательность сравнений и прирост счётчика инверсий.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Оптимизация подсчёта инверсий через сортировку слиянием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Модификация сортировки слиянием позволяет одновременно сортировать массив и считать инверсии при объединении половин.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элемент из правой половины, вставляемый впереди элементов левой, добавляет к счёту количество оставшихся элементов левой части.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подход уменьшает время работы до O(n log n), делая подсчёт инверсий эффективным для больших массивов.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требует дополнительной памяти для временного хранения при слиянии, что является компромиссом между временем и ресурсами.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1006795"/>
            <a:ext cx="4248300" cy="19250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972407"/>
            <a:ext cx="4248300" cy="19250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Визуализация алгоритма слияния при подсчёте инверсий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1377250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Разбиение массива как основа рекурсии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массив делится на две равные части, каждая из которых сортируется отдельно. Это фундаментальный этап, который подготавливает основу для эффективного подсчёта инверсий во время слияния отсортированных половин.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342883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слияния и выявление инверсий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объединении двух половин элементы сравниваются, а инверсии учитываются, когда элемент из правой части менее текущего элемента левой. Этот процесс позволяет подсчитать число нарушений порядка без полного перебора.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производительности: сравнение подходов по времени и памяти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Наивный метод подсчёта инверсий обладает квадратичной временной сложностью O(n²), что не подходит для массивов большой длины из-за значительных затрат времени.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сортировки слиянием улучшает производительность до O(n log n), позволяя эффективно обрабатывать большие наборы данных, особенно свыше 10⁵ элементов.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Данный оптимизированный метод требует дополнительной памяти порядка O(n), что оправдано значительным сокращением времени вычислений в масштабных задачах.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370220"/>
            <a:ext cx="4452300" cy="7595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алгоритмов подсчёта инверсий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 времени, памяти и области применения различных методов подсчёта инверсий.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Оптимизация с использованием сортировки слиянием критична для задач с большими данными, где наивный подход становится непрактичен.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Cormen T. et al., 'Algorithms'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Инверсии в олимпиадных и конкурсных задачах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инверсий часто встречается на Всероссийской олимпиаде школьников и платформах Codeforces, AtCoder, требуя алгоритмического мышления и умения работать с большими массивами.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задач включают оптимальные алгоритмы и часто затрагивают темы перестановок, паритета и динамического обновления инверсий при изменениях массива.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таких соревнованиях развивает навыки анализа структуры данных, что позволяет успешно решать сложные комбинаторные и алгоритмические задачи.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24572"/>
            <a:ext cx="5317500" cy="46943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50" y="270000"/>
            <a:ext cx="3441000" cy="14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задачи: минимизация обменов в перестановке через подсчёт инверсий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80600" y="2103250"/>
            <a:ext cx="27549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Дана перестановка из пяти чисел, требуется определить минимальное число обменов для её сортировки. Количество инверсий в перестановке отражает необходимое число обменов в алгоритме пузырьковой сортировки.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980600" y="3230194"/>
            <a:ext cx="27549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перестановки 2, 3, 5, 1, 4 подсчитывается число инверсий, что даёт ответ на минимальное количество обменов для приведения массива к упорядоченному виду.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Чётность числа инверсий однозначно связывает инверсии с теорией перестановок. Этот параметр используется при анализе структуры групп и доказательстве невозможности некоторых преобразований.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Групповая теория и комбинаторика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6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чётность инверсий
</a:t>
            </a:r>
            <a:endParaRPr lang="en-US" sz="5629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определяет, является ли перестановка чётной или нечётной, что критично для изучения алгебраических свойств групп.
</a:t>
            </a:r>
            <a:endParaRPr lang="en-US" sz="16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Инверсии как инструмент биоинформатики и анализa ДНК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инверсий позволяет оценить эволюционные расстояния между различными видами, выявляя степень изменений последовательностей ДНК.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биоинформатике инверсии помогают анализировать структурные перестановки геномов, что важно для выявления мутаций и сравнительного геномного анализа.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метод дополнительно используется для проверки совпадения с эталонными последовательностями и выявления скрытых закономерностей в данных о наследственности.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анализа инверсий в экономических и статистических задачах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экономике подсчёт инверсий помогает оценить различия между фактическими и прогнозируемыми динамиками показателей рынка.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инверсий выявляет степень хаотичности и нестабильности экономических процессов, способствуя обнаружению аномалий в данных.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статистике инверсии применяются при ранжировании и сопоставлении данных, что важно для оценки корреляций и согласованности выборок.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инструмент помогает проверять качество моделей и надежность прогнозов на основе анализа последовательностей значений.
</a:t>
            </a:r>
            <a:endParaRPr lang="en-US" sz="8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и обобщения понятия инверсии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классических методов подсчёта инверсий на многомерные массивы упрощает анализ сложных структур данных и изображений.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деревьев Фенвика и сегментных деревьев позволяет эффективно вычислять инверсии в потоках данных и динамически изменяющихся массивах.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Исследуются возможности применения инверсий в графах и сетевых структурах для решения задач оптимизации и анализа связности.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алгоритмы адаптируются для обработки больших потоков данных в режиме реального времени, что актуально для аналитики и мониторинга.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6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Инверсии: фундаментальный инструмент для глубокого понимания и приложений
</a:t>
            </a:r>
            <a:endParaRPr lang="en-US" sz="3260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инверсий расширяет возможности в решении олимпиадных задач и прикладных исследований, обогащает понимание алгоритмов, являясь мощным универсальным инструментом в науке и технике.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2026-05-07T21:43:03Z</dcterms:created>
  <dcterms:modified xsi:type="dcterms:W3CDTF">2026-05-07T21:43:03Z</dcterms:modified>
</cp:coreProperties>
</file>