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движения в геометрии: основные идеи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преобразование фигуры без изменения расстояний и углов.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движения помогает связывать геометрию с построениями и доказательствами равенства. На уроках используют координатную плоскость и инструменты (линейку, циркуль, угольник, транспортир), чтобы решать задачи, не измеряя каждый раз все детали отдельно.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движение в 8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это отображение плоскости на себя, при котором любая фигура переходит в фигуру, равную ей. То есть образ выглядит так же, как исходник, просто находится в другом месте.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движением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сохраняются длины отрезков и величины углов. Также не меняются площадь и форма фигуры: «деформации» не происходит.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A и B переходят в A' и B', то расстояние AB равно расстоянию A'B'. Это свойство позволяет проверять движение по рисунку и по правилам преобразования.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отрезок переходит в равный ему отрезок, угол — в равный угол, а треугольник — в равный треугольник. На чертежах исходную фигуру и образ соединяют стрелками к соответствующим вершинам.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 и углов при движении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стрелки помогают увидеть главный факт: меняется только положение фигуры на плоскости. Ее форма и размеры остаются теми же, поэтому мы говорим о преобразовании без «искажений».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совпадают ключевые геометрические величины: расстояния, углы, площадь и форма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диаграмма подчёркивает общее: движение сохраняет равенство фигур, поэтому их можно «перемещать» и «отражать» без потери размера.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движений: параллельный перенос, поворот, осевая симметрия (учебный курс геометрии 8 класса), без внешних статистических данных.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разных видах движений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17118"/>
            <a:ext cx="4037700" cy="2060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преобразования задаются по-разному, но объединены общими свойствами: сохраняются расстояния, углы и равенство фигур. В таблице — краткое сравнение.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«инструменты» задания (вектор, центр/угол, ось) приводят к преобразованиям одного типа — движениям с одинаковой гарантией сохранения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из курса геометрии (основные виды движений).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движения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перемещает каждую точку фигуры на одно и то же расстояние в одном направлении. При этом фигура не поворачивается и не отражается — происходит только сдвиг.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перенос часто описывают вектором: например, «на 3 клетки вправо и на 2 клетки вверх». Это задаёт единое правило для всех точек.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соответствующие стороны остаются параллельными и равными. Поэтому образ фигуры получается равным исходной и «просто» оказывается в другом 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после переноса на координатной сетке опирается на одинаковый сдвиг всех вершин. Если точка A переходит в A', то отрезок AA' показывает направление и величину переноса.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параллельного переноса на сетке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многоугольника строят образы всех его вершин и затем соединяют их в том же порядке, что и на исходной фигуре. Такой способ особенно удобен для квадратов, треугольников и прямоугольников на клетчатой бумаге.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отмечают центр поворота и отмечают направление: по часовой стрелке или против.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типовые повороты, а наблюдение по рисунку подтверждает: расстояния от точек до центра сохраняются, значит форма не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поворота на 90°, 180° и 270° (базовые случаи в курсе геометрии 8 класса), без внешних измерений.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точки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вид движения по чертежу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на основе сравнения исходной фигуры и её образа.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переводит каждую точку фигуры в точку по другую сторону прямой на таком же расстоянии. Эта прямая называется осью симметрии и играет роль «зеркала» для всех построений.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оси симметрии, при преобразовании она остаётся на месте. Поэтому фигура как бы не «разворачивается», а перестраивается относительно оси: так работают отражения в узорах и буквах.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фигуры имеют одну ось симметрии, и тогда отражение даёт ту же фигуру как целое. У таких фигур есть «главная» линия, относительно которой они выглядят одинаково слева и справа.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фигуры и оси симметрии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ось симметрии одна: она проходит через вершину и середину основания. У квадрата четыре оси, потому что он совпадает с отражением в каждой из двух диагоналей и двух серединных прямых.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имеет бесконечно много осей симметрии: любая прямая через его центр служит осью отражения. Это связано с тем, что расстояние от центра до любой точки окружности одинаково.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имеет две оси симметрии, а ромб — две оси, которые совпадают с его диагоналями. По числу осей часто можно быстро различить фигуры с похожими очертаниями.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468" y="1124025"/>
            <a:ext cx="283756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осей симметрии имеет каждая фигура, и какой пример оси можно привести для наглядности. Это число — важный признак для распознавания фигур на рисунках.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осей симметрии помогает отличать фигуры с похожим видом: одинаковая «общая форма» ещё не означает одинаковые линии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плоских фигур и определение осевой симметрии.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и их осей симметрии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движение не деформирует фигуру, не «сжимает» и не «растягивает» её. Поэтому любая проверка по чертежу показывает те же размеры и взаимное расположение.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при движении максимальные значения у всех перечисленных характеристик, значит сохраняются и размеры, и геометрические связи. Это делает построение образов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движений в школьной геометрии (8 класс), без привязки к конкретным измерениям.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 движении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одну фигуру можно совместить с другой движением, то такие фигуры равны. При совместимости совпадают все соответствующие стороны и углы, то есть фигуры имеют одинаковую форму и размеры.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равенство фигур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равенства фигур часто используют в задачах на доказательство, особенно когда нужно обосновать, что треугольники равны. Движение помогает показать равенство без измерения каждого элемента.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том, что достаточно найти подходящее движение: перенос, поворот или осевую симметрию. Тогда ответ подтверждается самим построением образа и совпадением характерных частей фигур.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вид движения → образы точек → соединение в том же порядке → проверка длин и углов.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движение удобно описывать через координаты точек. Тогда образ каждой вершины строится по единому правилу преобразования, а не «на глаз» по рисунку.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координатной плоскости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координаты связаны отражением относительно прямой-оси. Изменяется положение точек, но расстояния до оси и между точками остаются теми же, поэтому фигура не деформируется.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к каждой точке прибавляется одно и то же смещение: меняются координаты по одному закону для всех точек. Из-за этого фигура сохраняет форму и углы.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меняется взаимное расположение точек относительно центра поворота. Расстояния от каждой точки до центра сохраняются, а направление «вращения» определяется заданным углом и 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плитки: перенос и отражение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коврах и кафельной плитке часто повторяются одинаковые фрагменты. Обычно их получают многократными переносами и осевыми отражениями: рисунок сохраняет форму деталей и образует ровный ритм по всей поверхности.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зданий: симметрия в 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фасадах домов симметрия заметна в расположении окон, балконов и декоративных элементов. Достаточно представить, что одну половину можно «перевернуть» относительно воображаемой линии — и получится точное совпадение частей.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 обложки: поворот и зеркальные эффекты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графическом дизайне часто используют повороты и зеркальные отражения для создания динамики и узнаваемости. Например, знак или узор может быть переставлен поворотом, сохраняя размеры и форму элементов, либо отражён относительно «оси» композиции.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орнаментах, архитектуре и дизайне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движения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равные и просто одинаковые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считают, что достаточно похожего вида. Но равенство означает совпадение всех соответствующих сторон и углов при подходящем движении, а не только внешнее сходство.
</a:t>
            </a:r>
            <a:endParaRPr lang="en-US" sz="1329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должна быть такой прямой, относительно которой каждая точка имеет «пару» на одинаковом расстоянии. Ошибка возникает, когда ось проводят произвольно или не проверяют расстояния до неё.
</a:t>
            </a:r>
            <a:endParaRPr lang="en-US" sz="1347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важно различать поворот по часовой стрелке и против неё. Если перепутать направление, образ сместится и углы/ориентация не совпадут при проверке.
</a:t>
            </a:r>
            <a:endParaRPr lang="en-US" sz="1395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переносят неправильно на сетке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все вершины должны сдвинуться одинаково. Частая ошибка — для каждой точки брать «свой» сдвиг или неверно отсчитывать клетки по направлениям.
</a:t>
            </a:r>
            <a:endParaRPr lang="en-US" sz="1358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размеры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 — думать, что при движении стороны или углы могут «измениться». По определению движение сохраняет длины, углы и общую форму фигуры.
</a:t>
            </a:r>
            <a:endParaRPr lang="en-US" sz="1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это способ «сохранять форму» на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движения объединяет параллельный перенос, поворот и осевую симметрию в одну группу преобразований. Все движения сохраняют расстояния, углы, площадь и форму фигуры, поэтому помогают доказывать равенство фигур и строить их точные образы. Тема служит основой для дальнейшего изучения симметрии и координатной плоскости в курсе геометрии 8 класса.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2026-05-13T08:38:57Z</dcterms:created>
  <dcterms:modified xsi:type="dcterms:W3CDTF">2026-05-13T08:38:57Z</dcterms:modified>
</cp:coreProperties>
</file>