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«Уроки французского»: повесть о доброте, выборе и взрослении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голоде, гордости и человеческой поддержке в послевоенной Сибири.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место и исторический фон повести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 начале 1940-х годов, когда война и её последствия особенно тяжело отражались на жизни людей. Мальчик уезжает из сибирской деревни в районный центр ради учёбы, надеясь изменить свою судьбу.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 его особенности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около одиннадцати лет. Он быстро схватывает новое, внимательно наблюдает за людьми и хочет учиться не хуже других, хотя живёт в постоянной нужде.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голод делают его более взрослым, чем его сверстники. Он рано привыкает рассчитывать только на себя и не любит показывать слабость.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гордости мальчик остаётся чувствительным и честным. Именно это сочетание помогает понять его поступки и внутреннюю борьбу на протяжении всей повести.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 важная часть жизни героя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как путь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мальчика школа — не формальность, а шанс получить образование и вырваться из бедности. Он старается не упустить ни одного урока.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даётся ему особенно трудно, потому что он изучает его впервые. Непонимание предмета усиливает тревогу и чувство неуверенности.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в учёбе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тяжёлых бытовых условиях герой не отказывается от занятий. Его настойчивость показывает, насколько серьёзно он относится к знаниям.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голода и бедности в повести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сопровождает героя почти постоянно: он думает о еде, слабеет на уроках и вынужден экономить каждую крошку.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Посылки из дома помогают ненадолго, но быстро заканчиваются, поэтому временное облегчение не меняет общей тяжёлой ситуации.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подчёркивает, что материальные трудности в детстве становятся серьёзным испытанием характера и силы воли.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показана через бытовые детали: скудную еду, нехватку вещей и напряжённую жизнь вдали от семьи.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героев по их функции в сюжете.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повести и их роль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раскрывают разные стороны жизни героя: нужду, поддержку, давление среды и бытовую зависимость.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Г. Распутина «Уроки французского»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Михайловна — учительница, которая умеет сопереживать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Михайловна замечает не только слабость ученика, но и его упрямое стремление не просить о помощи. Она ведёт себя спокойно, чтобы не задеть его самолюбие и не вызвать стыда.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поддержка проявляется в деликатных поступках: дополнительных занятиях, внимании к состоянию мальчика и попытках помочь так, чтобы помощь воспринималась как человеческое участие, а не жалость.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повести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цепочка показывает, как бытовые трудности приводят к нравственному испытанию.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деньги как ошибочный выход из трудной ситуации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остро нуждается в молоке и любой еде, поэтому начинает искать способ быстро добыть деньги.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выигрыши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«чику» кажется ему простым решением: на короткое время она помогает снять голод и почувствовать облегчение.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игра перестаёт быть случайностью и становится рискованной зависимостью, связанной с давлением окружения.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срыв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понимает, что выбрал неверный путь, но бедность и страх потери достоинства толкают его дальше.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внешних событий особенно заметно, как мальчик учится доверять взрослому человеку, не теряя внутренней стойкости.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состояние героя в ходе событий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снижает тревогу сильнее, чем меняют её временные успехи; уважение к учительнице становится для героя опорой.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повести В. Г. Распутина «Уроки французского»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Посылка от Лидии Михайловны и её смысл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Посылка с яблоками, макаронами и гематогеном становится для мальчика не просто помощью, а тихим знаком внимания, в котором нет назидания и жалости.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важнее самой еды ощущение, что о нём помнят и стараются поддержать его незаметно, не задевая его гордости и внутреннего достоинства.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раскрывает главную силу доброты в повести: она действует без громких слов, но запоминается на всю жизнь и меняет отношение человека к миру.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8173" y="1986438"/>
            <a:ext cx="2445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Рискованный поступок учительницы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деньги в школе недопустима, поэтому поступок Лидии Михайловны выходит за рамки обычного поведения учителя и может повлечь серьёзные последствия.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ребёнке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видит, что мальчику трудно, и выбирает не формальный разговор, а живую помощь, которая может поддержать его в самый тяжёлый момент.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ради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понимает, что ставит под угрозу своё положение, но всё равно идёт на этот шаг, потому что для неё важнее благополучие ребёнка.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истории Лидия Михайловна вынуждена уехать, и именно это делает её поступок особенно сильным: помощь оказывается без расчёта на благодарность.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хочет привыкать к жалости и старается сам отвечать за свои поступки, даже когда ему очень трудно и он голодает.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Распутин, «Уроки французского»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выбор между нуждой и самоуважением становится для мальчика настоящим испытанием характера.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послевоенной Сибири в повести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дорога к учёбе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уезжает из деревни в районный центр и оказывается один среди чужих людей. Дорога к знаниям здесь связана не с удобством, а с постоянной нехваткой тепла, еды и простых вещей.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быт и тяжёлые будни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Жильё, одежда и питание в повести описаны без украшений, потому что каждое из этих условий напоминает о бедности. В таком мире даже стакан молока или кусок хлеба становятся большой ценностью.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особенно слышна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суровой жизни любое участие выглядит ярче. Небольшие жесты внимания, помощь учительницы и редкие знаки заботы выделяются именно потому, что вокруг много холода и одиночества.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равные, а противопоставленные черты: поддержка и сочувствие у одних героев, давление и жестокость у других.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персонажей по важным качествам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Михайловна становится нравственной опорой повести, а мальчик учится сохранять достоинство даже в трудных обстоятельствах.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тексту повести В. Г. Распутина «Уроки французского»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событиях детства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рассказана как воспоминание взрослого человека, который оглядывается на своё детство уже с опытом и лучше понимает цену поддержки, полученной тогда.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герой не просто пересказывает события, а оценивает их с благодарностью: школьный эпизод для него становится уроком человеческой чуткости и доверия.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Лидии Михайловне не стирается со временем, потому что её поступок связан не только с помощью, но и с внутренним взрослением мальчика.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87" y="1940958"/>
            <a:ext cx="20115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повести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произведения ясна и естественна, поэтому история звучит убедительно и близко школьнику, без лишней усложнённости и отвлечённых рассуждений.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точно показывает еду, жильё, школу и одежду, благодаря чему трудная жизнь героя воспринимается очень конкретно и правдиво.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персонажей помогают увидеть их характеры: в них слышны и осторожность мальчика, и доброжелательность учительницы, и напряжение вокруг конфликта.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Реалистичность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поданы так, будто читатель наблюдает их сам, а мягкое отношение автора к героям делает повесть особенно тёплой и человечной.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ключевые темы раскрываются через поступки героев и детали их жизни.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примеры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собой: бедность испытывает героя, а доброта и благодарность помогают ему повзрослеть.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Распутин, «Уроки французского»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произведения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убеждает, что по-настоящему сильный человек умеет замечать чужую боль и помогать без громких слов, не ожидая похвалы или благодарности.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Михайловна показывает, что сочувствие иногда важнее строгого соблюдения правил, если от него зависит судьба и достоинство ребёнка.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учится принимать помощь не как унижение, а как знак доверия, и это меняет его взгляд на людей и на самого себя.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человечность проявляется в маленьких поступках, которые поддерживают другого в самый трудный момент и остаются в памяти надолго.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«Уроки французского» важны для шестиклассников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повесть помогает понять, что доброта, честность и уважение к человеку важны не меньше знаний. История мальчика и Лидии Михайловны учит сочувствию и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2026-05-18T19:10:32Z</dcterms:created>
  <dcterms:modified xsi:type="dcterms:W3CDTF">2026-05-18T19:10:32Z</dcterms:modified>
</cp:coreProperties>
</file>