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Кольчатые черви и класс Многощетинковые черви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— животные с сегментированным телом и развитой системой органов.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ученые исследуют кольчатых червей, уточняя их классификацию с помощью микроскопа. Благодаря трудам Кювье и Хакслея, морские экспедиции раскрыли разнообразие многощетинковых, изучаемых сегодня как модели регенерации и эволюции.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и научное значение кольчатых червей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кольчатых червей состоит из повторяющихся сегментов — метамеров, разделённых перегородками, что обеспечивает гибкость и подвижность организма.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Кожно-мускульный мешок позволяет двигаться, а целом — полость тела — обеспечивает пространство для роста и функционирования внутренних органов.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Двусторонняя симметрия видна как снаружи, так и внутри, что способствует развитию сложных систем органов и координированным движениям.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Кольчатые черви: Основные черты строения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Систематика: Классы кольчатых червей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Многощетинковые (Polychaeta) включает морских червей с многочисленными параподиями и щетинками, обладающих яркими окрасками и сложными органами чувств.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(Oligochaeta) обитают преимущественно в пресных водах и почвах, имеют менее выраженные щетинки и простое строение тела.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(Hirudinea) — паразитические или хищные кольчатые черви без щетинок, с присосками, обитают в пресной воде и на теле других животных.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класс выделяется уникальными морфологическими и экологическими особенностями, что отражает адаптации к разной среде обитания.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 оснащены большими параподиями, несущими многочисленные щетинки, и сложными органами чувств на голове, способными улавливать химические сигналы в воде.
</a:t>
            </a:r>
            <a:endParaRPr lang="en-US" sz="1039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Параподии и химическое восприятие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12 000 видов многощетинковых населяют морские глубины и берега. Их яркая окраска варьируется от зелёных до красных оттенков, а многие образуют симбиотические связи с моллюсками.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окраска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черви: признаки и разнообразие
</a:t>
            </a:r>
            <a:endParaRPr lang="en-US" sz="26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состоит из сегментов с боковыми параподиями, на которых расположены щетинки, обеспечивающие движение и удержание в субстрате.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снабжена чувствительными щупальцами, антеннами и глазками, что помогает в ориентировании и поиске пищи.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имеют жабры для дыхания, расположенные на боковых сегментах тела, увеличивая поверхность газообмена.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сегменты отличаются от задних по форме и функциям, обеспечивая комплексные движения и защиту организма.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многощетинковых червей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 многощетинковых проходит сквозь всё тело, у хищных видов имеются развитые челюсти для захвата добычи. Кровеносная система замкнутая, что обеспечивает эффективный транспорт кислорода и питательных веществ.
</a:t>
            </a:r>
            <a:endParaRPr lang="en-US" sz="996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и кровеносная системы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головной части расположены ганглии, выполняющие функции мозга, а по брюшной стороне проходит нервная цепочка, координирующая движения и реакции червя.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управление движениями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строение: системы органов многощетинковых
</a:t>
            </a:r>
            <a:endParaRPr lang="en-US" sz="23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осуществляется через кожные жабры или всю поверхность тела, что особенно развито у морских видов, где жабры расположены на боковых сегментах.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системы обеспечивают обмен газов и вывод вредных веществ, поддерживая жизнедеятельность червей в различных средах.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Метанефридии функционируют как выделительные органы, удаляя продукты обмена из каждого сегмента, поддерживая внутреннее равновесие организма.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выделение у многощетинковых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многощетинковых — раздельнополы, с внешним оплодотворением, что облегчает смешение генетического материала и увеличивает разнообразие потомства.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развивается плавучая личинка трохофора, способная к самостоятельному плаванию. Этот этап способствует расселению и выживанию будущих особей.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Личиночная стадия трохофоры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многощетинковых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 представляют собой наиболее многочисленную группу среди кольчатых, обладая значительным биологическим разнообразием.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Превосходство многощетинковых по численности видов указывает на их успешную адаптацию и экологическую важность.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Зоологические исследования,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Сравнение количества видов основных классов кольчатых червей
</a:t>
            </a:r>
            <a:endParaRPr lang="en-US" sz="22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многощетинковых червей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многощетинковых червей обитает в морской среде, от прибрежной зоны до глубоководных участков океанов и морей.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представители адаптировались к жизни в пресных водоёмах и временных лужах, что расширяет их экологические ниши.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черви успешно приспосабливаются к различным субстратам: песку, илистому дну, каменистым поверхностям, что помогает им выживать в разнообразных условиях.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существования включают заселение защитных трубок и симбиотические отношения с другими морскими обитателями, например, моллюсками и ракообразными.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08189"/>
            <a:ext cx="4356600" cy="1966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форм многощетинковых и их связь с окружающей средой. Каждый вид имеет уникальные особенности строения и образа жизни.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 адаптированы к разнообразным средам и выполняют разные экологические функции.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Зоология беспозвоночных, 2021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Примеры представителей многощетинковых и их местообитания
</a:t>
            </a:r>
            <a:endParaRPr lang="en-US" sz="22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многощетинковые являются хищниками и активно охотятся на мелких беспозвоночных, используя челюсти и быструю подвижность.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среди них есть детритофаги, питающиеся органическими остатками, которые играют роль в разложении и цикле веществ.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виды функционируют как фильтраторы, отфильтровывая пищевые частицы из воды, что помогает очищать морские экосистемы.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образ жизни многощетинковых червей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Параподии обеспечивают эффективное передвижение по субстрату и помогают закрепиться в норах или на поверхности. Множество мелких щетинок укрепляют сцепление с грунтом и служат защитой от хищников.
</a:t>
            </a:r>
            <a:endParaRPr lang="en-US" sz="1073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Параподии и щетинки: инструменты движения и защиты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глубоководные многощетинковые способны излучать свет, что помогает им отпугивать врагов или привлекать добычу. Яркая окраска у прибрежных видов служит предупреждающим сигналом или маскировкой среди водорослей.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Биолюминесценция глубоководных видов и роль окраски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многощетинковых червей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составляют одну из ключевых групп донных организмов, участвуя в формировании и поддержании структуры донного грунта.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Являясь важной пищей для рыб, ракообразных и птиц, многощетинковые поддерживают пищевые цепи морских экосистем.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аэрации почвы и переработке органических веществ, что усиливает плодородие и биологическую активность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значение многощетинковых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Нереис и другие виды широко применяются рыбаками в качестве наживки, благодаря своей подвижности и привлекательности для рыбы. Это важный ресурс для рыболовства.
</a:t>
            </a:r>
            <a:endParaRPr lang="en-US" sz="1073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многощетинковых как живца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 используются в лабораториях для изучения регенерационных возможностей и строения нервной системы, что помогает понять эволюционные процессы у животных.
</a:t>
            </a:r>
            <a:endParaRPr lang="en-US" sz="98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в области регенерации и эволюции
</a:t>
            </a:r>
            <a:endParaRPr lang="en-US" sz="1105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регионах Тихого океана массовое размножение палоло превратилось в традиционное событие и источник особого питания, важного для местной культуры.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Палоло — ценный деликатес Океании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и исследовательское значение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и минераловое загрязнение напрямую влияют на места обитания многощетинковых, ухудшая их условия жизни.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изменение береговой линии приводят к потере природных местообитаний и нарушают естественные экосистемы.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песка и разрушение рифов ведут к снижению численности видов за счёт потери среды и пищи.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важно проводить мониторинг популяций и развивать защитные мероприятия в охраняемых морских зонах.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и вопросы охраны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многощетинковых червей с визуальным представлением основных стадий.
</a:t>
            </a:r>
            <a:endParaRPr lang="en-US" sz="1285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многощетинковых червей: этапы и особенности
</a:t>
            </a:r>
            <a:endParaRPr lang="en-US" sz="20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многощетинковые способны регенерировать утраченные части тела, восстанавливая функциональные органы и обеспечивая выживание после повреждений.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представители обнаружены у гидротермальных источников, где они выживают при экстремально высоких температурах и уникальных химических условиях.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Палоло ежегодно массово выходят на поверхность воды для размножения — это культурно важное событие на островах Самоа с традиционными праздниками.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многощетинковых червях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многощетинковых червей для науки и экологии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— ключевые организмы морских экосистем, от изучения которых зависит понимание эволюционных процессов и сохранение биологического разнообразия океанов. Их защита важна для устойчивого будущего.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2026-05-08T02:07:02Z</dcterms:created>
  <dcterms:modified xsi:type="dcterms:W3CDTF">2026-05-08T02:07:02Z</dcterms:modified>
</cp:coreProperties>
</file>