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блеска, музыки и памяти, создавший узнаваемый мир Серебряного века.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Северянин: поэт Серебряного века и мастер яркой лирики
</a:t>
            </a:r>
            <a:endParaRPr lang="en-US" sz="265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Северянин и поэзия рубежа веков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Северянин пришёл в литературу в эпоху, когда старые поэтические нормы уже теряли власть, а новые течения требовали смелости, публичности и художественного риска.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Происхождение, семья и первые годы жизни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1887 — рождение в Петербурге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Лотарёв родился в столице Российской империи, в среде, где рядом существовали военная служба, образование и культурные амбиции.
</a:t>
            </a:r>
            <a:endParaRPr lang="en-US" sz="1311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семейный круг
</a:t>
            </a:r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был военным инженером, мать происходила из дворянской среды; это сочетание дало будущему поэту ощущение внутренней дистанции и независимости.
</a:t>
            </a:r>
            <a:endParaRPr lang="en-US" sz="1328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самообразование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юных лет Северянин много читал, самостоятельно знакомился с поэзией и рано почувствовал интерес к слову как к главному инструменту самовыражения.
</a:t>
            </a:r>
            <a:endParaRPr lang="en-US" sz="131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на сцене и в жизни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исключительного автора
</a:t>
            </a:r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Северянин очень рано выстроил собственную поэтическую маску: уверенного, эффектного и чуть ироничного артиста. Он не скрывал стремления быть замеченным и превращал публичность в часть художественного жеста.
</a:t>
            </a:r>
            <a:endParaRPr lang="en-US" sz="1241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 как спектакль
</a:t>
            </a:r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вечерах поэт держался так, будто читает не просто стихи, а разыгрывает сцену. Его манера, интонация и внешний стиль усиливали впечатление от текста и делали выступление запоминающимся для публики.
</a:t>
            </a:r>
            <a:endParaRPr lang="en-US" sz="124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Северянина к известности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его литературной биографии по данным прижизненной творческой истории.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Эгофутуризм утверждал право поэта на яркое индивидуальное «я»: личность автора становилась главным предметом и источником художественной энергии, а стих — способом самоутверждения.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Эгофутуризм как литературная программа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направления были характерны неологизмы, неожиданные рифмы, игра словами и смешение высокой и разговорной лексики, создающее эффект новизны и сознательной нестандартности.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Северянин превращал стихотворение в сценическое событие: важны были интонация, музыкальность, ритм и внешняя выразительность, которая должна была поражать слушателя сразу.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И. Северянина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как ранние публикации постепенно привели к общественному признанию и затем к эмигрантскому периоду.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биографии Северянина заметен резкий переход от столичного успеха к жизни вдали от России, что изменило звучание его поэзии.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Прижизненные публикации и биографические сведения: 1887, 1905, 1911–1912, 1913, 1918, 1918–1920-е, 1918–1941, 1941.
</a:t>
            </a:r>
            <a:endParaRPr lang="en-US" sz="58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231" y="1601732"/>
            <a:ext cx="463838" cy="530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453340"/>
            <a:ext cx="520200" cy="52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352017"/>
            <a:ext cx="520200" cy="416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7367" y="4141705"/>
            <a:ext cx="513534" cy="530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«Громокипящий кубок» и литературный успех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изменившая репутацию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1913 года сделал Северянина широко известным и закрепил за ним образ поэта, который умеет соединять эффектность и узнаваемую интонацию.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строки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особенно заметны мелодичность, ритмическая выразительность и внимание к звучанию слова; именно это отличало Северянина от многих современников.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тема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сборника насыщены образами городской жизни: кафе, свет, движение, мода и светская среда создают атмосферу модерного мира начала XX века.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самоирония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Северянин не только восхищает, но и слегка пародирует собственный блеск. Благодаря этому его лирика избегает однотонности и сохраняет внутреннюю подвижность.
</a:t>
            </a:r>
            <a:endParaRPr lang="en-US" sz="125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822176"/>
            <a:ext cx="3287100" cy="11166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сборники И. Северянина и их значение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менялись поэтическая манера и ведущие мотивы Северянина от ранней славы к поздней лирике памяти.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Северянина движется от яркого эпатажа к более тихой, ностальгической интонации, особенно заметной в поздних сборниках.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Прижизненные издания и литературоведческие обзоры.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часто появляется город как пространство света, движения и зрелища: кафе, автомобили, витрины, электричество и шумная повседневность становятся частью поэтического мира.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 мотивы лирики Северянина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эффектностью в лирике звучат одиночество, внутренняя незащищённость и тоска по гармонии. Эти чувства придают стихам глубину и не позволяют свести их только к салонной игре.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Северянину близки мотивы роскоши, моды, экзотики и светской игры, но за внешним блеском нередко слышны ирония, самоутверждение и стремление произвести сильное впечатление.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внешним великолепием и личной уязвимостью — одна из главных особенностей Северянина. Именно он делает его поэзию узнаваемой и психологически сложной.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звук и поэтические приёмы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Северянин строил стих на звуковой выразительности: неологизмы, внутренние рифмы, аллитерации и ассонансы делали строку легко узнаваемой и почти музыкальной.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смело смешивал книжную и разговорную лексику, усиливал контрасты и декоративность образов, превращая стихотворение в эффектное сценическое высказывание.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лирики И. Северянина: соотношение основных направлений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что поэт чаще всего обращался к городской среде и личным переживаниям, а позднее усиливал тему утраты и памяти.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город и лирическое «я»; в эмиграции заметно возрастает значение ностальгии и исторической памяти.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9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тематики прижизненных сборников и литературоведческих обзоров
</a:t>
            </a:r>
            <a:endParaRPr lang="en-US" sz="7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стихов у Северянина было не просто выступлением, а частью художественного образа: интонация, жест и пауза работали на впечатление не меньше текста.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выступления и скандальная слава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сознательно поддерживал репутацию поэта-артиста, поэтому публика воспринимала его либо с восторгом, либо с иронией, почти никогда — равнодушно.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заметность сделала его одной из самых обсуждаемых фигур Серебряного века и помогла быстро расширить читательскую известность.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Революция, «король поэтов» и эмиграция: путь Северянина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Хронологическая цепочка, отражающая влияние исторических событий на биографию и поэтику поэта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Эстонский период: жизнь вдали от России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93100" y="3726475"/>
            <a:ext cx="21285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1918: переезд в Эстонию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революционных событий Северянин оказался за пределами России и продолжил писать по-русски, сохраняя связь с дореволюционной культурой.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573950" y="3726475"/>
            <a:ext cx="21285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1920-е: внутренняя перестройка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эмиграции усилились мотивы одиночества, разрыва и памяти; стих становился спокойнее, а внешняя эффектность уступала место размышлению.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32400" y="3726475"/>
            <a:ext cx="2128500" cy="11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1930-е: поздняя лирика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текстах заметны сосредоточенность, сдержанная исповедальность и внимание к пережитому времени; жизнь вдали от России стала темой и фоном творчества.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320375"/>
            <a:ext cx="5170500" cy="1756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Северянин и другие поэты Серебряного века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поэтика Северянина отличается от соседних литературных направлений Серебряного века.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Северянин стоит между авангардом и массовой популярностью: он модернист, но при этом особенно сценичен и легко узнаваем.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 литературоведческие исследования Серебряного века
</a:t>
            </a:r>
            <a:endParaRPr lang="en-US" sz="69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интонации в разные периоды творчества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Карьера Северянина не была статичной: вместе с историческими потрясениями менялись его тон, образ лирического героя и степень открытой театральности.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эпатажа и блеска 1910-х поэзия движется к сдержанности и памяти, что особенно заметно в эмигрантские десятилетия.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6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интонационных доминант в поэзии Северянина по периодам 1910-х—1930-х годов
</a:t>
            </a:r>
            <a:endParaRPr lang="en-US" sz="62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жизни Северянина нередко считали автором модной, эффектной поэзии, рассчитанной на успех у публики и на яркое публичное впечатление.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и литературная оценка Северянина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исследователи увидели в его стихах тонкую звуковую организацию, точный ритм и умение передавать атмосферу городской культуры начала XX века.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ценность приобрели его авторская маска и самоирония: за внешней лёгкостью у него часто скрывается напряжённое чувство внутренней незащищённости.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место Северянина в литературе определяется не только эпатажем, но и реальным художественным новаторством, повлиявшим на восприятие поэтической формы.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биография важна для понимания культурного разрыва после революции: от имперской столицы — к эмиграции, одиночеству и сохранению русского слова.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творчества Северянина для современного изучения литературы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Северянин помогает увидеть, как Серебряный век соединял эксперимент, публичный успех и создание собственной поэтической легенды.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чтения он ценен как поэт, у которого внешняя яркость не отменяет серьёзного разговора о времени, памяти и утрате.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Северянин: блеск формы и память эпохи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Северянин остался в литературе как поэт яркой маски, музыкального стиха и городской лирики. Его творчество показывает, как новаторство может сочетаться с личной интонацией, иронией и памятью о ушедшем мире.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2026-05-23T19:57:29Z</dcterms:created>
  <dcterms:modified xsi:type="dcterms:W3CDTF">2026-05-23T19:57:29Z</dcterms:modified>
</cp:coreProperties>
</file>