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Республика Германия: география, государство и 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Центральной Европы и экономический лидер региона.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Германия прошла через послевоенное разделение, восстановление и объединение, которое в 1990 году изменило политическую карту Европы и открыло новый этап её развития.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Германии к единству и развитию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Германии в центре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занимает ключевое место в центре Европы и связана сухопутными границами с девятью соседями. Это делает страну естественным узлом торговли, перевозок и международных связей.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выходы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страна имеет выход к Северному и Балтийскому морям. Благодаря портам и приморским районам Германия активно включена в морскую торговлю и европейскую логистику.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Северо-Германская низменность отличается сравнительно ровным рельефом и удобна для сельского хозяйства, расселения и размещения транспортных коридоров, связывающих север и центр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Средневысотные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Средневысотные горы занимают значительную часть территории и формируют разнообразие природных условий. Здесь сочетаются леса, речные долины и территории с развитым хозяйственным освоением.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Альпы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расположены Баварское плато и Альпы, где особенно заметны контрасты высот, туристическая привлекательность и роль природной среды в региональной специализации.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64279"/>
            <a:ext cx="3934500" cy="15564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федерализм сочетает единство страны и широкую самостоятельность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Федерализм распределяет власть между центром и землями, а также учитывает региональные различия в размере, населении и управленческих функциях.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Германии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Bundeszentrale für politische Bildung, 2024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власть в ФРГ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закон 1949 года и система разделения полномочий между федеральным центром и землями.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 — политический и культурный центр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концентрирует федеральные органы управления, включая парламентские и правительственные институты. Именно здесь формируются ключевые политические решения общенационального уровня.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Рейхстаг, Бранденбургские ворота и мемориальные пространства города напоминают о разделении Германии, войне и последующем объединении, придавая столице особую историческую глубину.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остров, крупные театры и выставочные площадки делают Берлин одним из главных культурных центров Европы. Город объединяет историческое наследие и современную творческую 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университеты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привлекает студентов, исследователей и специалистов из разных стран. Университеты и научные учреждения усиливают её роль как центра образования, инноваций и международного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экономика опирается на экспортно ориентированную промышленность, тесно связанную с инженерной школой, квалифицированными кадрами и кооперацией крупных концернов с сетью поставщиков.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Сильнейшие позиции сохраняют высокотехнологичные отрасли, а услуги и логистика обеспечивают их работу и международную конкурентоспособность.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экономики Германии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материалам Destatis, OECD и отраслевых обзоров, 2023–2024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и внешняя торговля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индустриальный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Рейн-Вестфалия исторически связан с тяжёлой промышленностью, машиностроением и химией. Здесь сосредоточены крупные производственные цепочки, квалифицированные кадры и развитая транспортная инфраструктура.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технологические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и Баден-Вюртемберг известны автомобилестроением, точным машиностроением, электротехникой и исследовательскими кластерами. Эти земли формируют одну из самых инновационных зон Европы.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Гамбург играет важную роль морских ворот страны, а автомобильные, химические и машиностроительные товары остаются основой немецкого экспорта. Это поддерживает высокий объём внешней торговли.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связи Германии ориентированы на страны Европейского союза, США, Китай и Нидерланды. Развитые автодороги, железные дороги и речные пути ускоряют движение товаров.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Германии направляется на исследования и разработки, поддерживая научную конкурентоспособность страны.
</a:t>
            </a:r>
            <a:endParaRPr lang="en-US" sz="1162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инвестиции в R&amp;D помогают Германии сочетать университетскую науку, прикладные исследования и промышленное внедрение новых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данные по расходам на R&amp;D, последние доступные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крупные города распределяют политические, экономические и культурные функции по территории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Германии образуют сеть взаимодополняющих центров, где каждый выполняет особую роль в управлении, экономике и коммуникациях.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Германии и их функции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Statistisches Bundesamt, 2024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памяти и историческая ответственность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как язык общественной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память о прошлом выражена не только в учебниках, но и в городском пространстве. Мемориалы, музейные экспозиции и памятные знаки напоминают о Холокосте, войне и разделении страны. Они превращают историю в повседневный нравственный ориентир для новых поколений.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мемориал и урок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 убитым евреям Европы в центре Берлина стал одним из самых узнаваемых символов немецкой культуры памяти. Его строгая архитектура вызывает личное переживание утраты и заставляет задуматься о цене безразличия, насилия и утраты человеческого достоинства.
</a:t>
            </a:r>
            <a:endParaRPr lang="en-US" sz="12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сдвиг усиливает потребность в квалифицированных кадрах и более гибкой миграционной политике.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идёт устойчиво, а миграция частично компенсирует дефицит рабочей силы и поддерживает численность населения.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 миграция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Statistisches Bundesamt (Destatis), Eurostat; данные за 2010–2024 гг.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 и качество жизни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защита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медицинское страхование обеспечивает широкий доступ к врачам и лечению. Система построена на принципе солидарности и помогает снижать риск, что болезнь станет для семьи финансовой катастрофой.
</a:t>
            </a:r>
            <a:endParaRPr lang="en-US" sz="949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 поддержка доходов
</a:t>
            </a:r>
            <a:endParaRPr lang="en-US" sz="1238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Пенсионное страхование и выплаты по безработице смягчают жизненные риски, связанные со старением и потерей работы. Это делает рынок труда более устойчивым, хотя требует значительных взносов и бюджетных ресурсов.
</a:t>
            </a:r>
            <a:endParaRPr lang="en-US" sz="94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 забота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долгосрочного ухода особенно важна в условиях стареющего населения. Она поддерживает пожилых людей и их семьи, одновременно создавая высокий спрос на персонал в здравоохранении и социальной сфере.
</a:t>
            </a:r>
            <a:endParaRPr lang="en-US" sz="972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повседневности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транспорт, коммунальные службы, школы и благоустроенные города формируют высокое качество жизни. Однако такой уровень требует постоянных инвестиций, строгого управления и готовности общества к высокой налоговой нагрузке.
</a:t>
            </a:r>
            <a:endParaRPr lang="en-US" sz="8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закона в Германии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закон ФРГ и процедура законодательного процесса в федеральной системе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энергетика и инфраструктура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находится в центре континента, поэтому через неё проходят важные торговые и пассажирские маршруты. Это усиливает значение страны как связующего пространства между севером, югом, западом и востоком Европы.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Автодороги и 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Автобаны, сеть Deutsche Bahn, внутренние водные пути и крупные аэропорты обеспечивают высокую мобильность людей и грузов. Такая инфраструктура поддерживает промышленность, туризм и повседневную жизнь миллионов жителей.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ветровой и солнечной генерации стало ключевым направлением энергетической политики. Одновременно возрастает нагрузка на электросети, хранение энергии и балансирование спроса в периоды пикового потребления.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цены на энергию, необходимость модернизации инфраструктуры и сокращение зависимости от импорта топлива остаются важными вопросами. Их решение напрямую связано с конкурентоспособностью экономики и качеством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система Германии перестраивается одновременно в промышленности, жилищном секторе и транспорте.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возобновляемой энергетики показывает направление перехода, но надёжность сети и хранение энергии остаются ключевыми условиями успеха.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и переход к низкоуглеродной экономике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Fraunhofer ISE, AG Energiebilanzen; оценка структуры энергобаланса, 2024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2" y="1791220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8415" y="1815640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777" y="3523020"/>
            <a:ext cx="25020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 Европейском союзе и мировой политике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Еврозона
</a:t>
            </a:r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входит в число главных экономик еврозоны и влияет на финансовую устойчивость Европы. Её решения особенно важны для общей денежной политики и состояния внутреннего рынка.
</a:t>
            </a:r>
            <a:endParaRPr lang="en-US" sz="1283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союзничество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НАТО делает Германию заметным партнёром в вопросах коллективной безопасности. Страна поддерживает оборонную координацию и обсуждение общих ответов на международные кризисы.
</a:t>
            </a:r>
            <a:endParaRPr lang="en-US" sz="1235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Посредничество в переговорах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часто выступает как посредник между государствами с разными интересами. Такой статус основан на экономическом весе, дипломатическом опыте и готовности искать компромиссные решения.
</a:t>
            </a:r>
            <a:endParaRPr lang="en-US" sz="1263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ФРГ заметно влияет на экологические, торговые и миграционные решения ЕС. Её позиция важна, потому что многие общеевропейские инициативы требуют согласования между крупными и малыми странами.
</a:t>
            </a:r>
            <a:endParaRPr lang="en-US" sz="1197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G7 и G20 подчёркивает международный масштаб немецкой политики. Германия входит в круг государств, которые формируют повестку по экономике, климату и развитию мировой торговли.
</a:t>
            </a:r>
            <a:endParaRPr lang="en-US" sz="12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повседневная культурная жизнь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Октоберфест, рождественские ярмарки и карнавал в Кёльне показывают, насколько разнообразна культурная карта Германии. Эти события соединяют региональную самобытность с общенациональной известностью.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земли есть свои обычаи, кухня, диалекты и праздничный календарь. Именно поэтому немецкая культура выглядит не однообразной, а многослойной и заметно различающейся по регионам.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жизни характерны уважение к правилам, пунктуальность и высокая ценность общественного порядка. Эти черты проявляются в транспорте, городской среде, школьной системе и деловом общении.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идентичность строится на сочетании общей истории и сильных земельных традиций. Общее государство не стирает различия, а объединяет их в устойчивую культурную систему.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высокий потенциал страны сопровождается структурными вызовами, требующими долгосрочных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и институциональная стабильность дают Германии запас прочности, но демография, стоимость энергии и цифровая модернизация требуют системных реформ.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проблемы современной Германии
</a:t>
            </a:r>
            <a:endParaRPr lang="en-US" sz="2384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Destatis, 2023–2024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страна баланса, ответственности и 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остаётся одной из опор Европы благодаря сильной экономике, федерализму и культуре компромисса. Её будущее зависит от того, насколько успешно страна ответит на демографические, технологические и энергетические вызовы.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2026-06-03T00:16:03Z</dcterms:created>
  <dcterms:modified xsi:type="dcterms:W3CDTF">2026-06-03T00:16:03Z</dcterms:modified>
</cp:coreProperties>
</file>