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Умеешь ли ты сравнивать предметы по материалу?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узнавать материалы и сравнивать предметы вокруг нас.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сравниваем предметы, легче замечать их сходство и различие. Материал подсказывает, каким будет предмет: лёгким или тяжёлым, прозрачным или нет, прочным или хрупким. Такие наблюдения нужны дома, в школе и на улице.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вещи из дерева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дерева делают парты, ложки и многие игрушки. Этот материал хорошо подходит для вещей, которыми часто пользуются дети. Он не прозрачный, не скользит и помогает предметам быть удобными в работе и игре.
</a:t>
            </a:r>
            <a:endParaRPr lang="en-US" sz="909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дерево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Деревянный предмет можно узнать по его виду и ощущению. Он обычно тёплый, немного шероховатый и не слишком тяжёлый. Если сравнить его с металлом или стеклом, дерево покажется более мягким на вид, хотя остаётся твёрдым.
</a:t>
            </a:r>
            <a:endParaRPr lang="en-US" sz="909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 и линейка из дерева
</a:t>
            </a:r>
            <a:pPr algn="l" indent="0" marL="0">
              <a:lnSpc>
                <a:spcPct val="100000"/>
              </a:lnSpc>
              <a:buNone/>
            </a:pPr>
            <a:r>
              <a:rPr lang="en-US" sz="8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пенале легко встретить деревянный карандаш и линейку. Такие предметы обычно твёрдые, лёгкие и удобно лежат в руке. Дерево приятно на ощупь, не блестит и чаще всего выглядит спокойно и просто.
</a:t>
            </a:r>
            <a:endParaRPr lang="en-US" sz="899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Дерево: тёплый и знакомый материал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Металл: крепкий и блестящий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металла делают ножницы, скрепки, кастрюли и детали велосипеда. Такой материал удобно сравнивать с деревом и пластиком по весу и прочности.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Металлические предметы часто кажутся тяжёлыми, прочными и холодными на ощупь. Они могут блестеть, как будто только что пришли с парада.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часто выбирают для школьных вещей, потому что он удобный и аккуратный. Пенал, линейка или крышка могут быть разного цвета и формы. При сильном сгибании пластик может сломаться, поэтому с ним нужно обращаться бережно.
</a:t>
            </a:r>
            <a:endParaRPr lang="en-US" sz="675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Пенал и линейка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игрушки делают из пластика: он подходит для ярких и лёгких предметов. Такой материал не бьётся так легко, как стекло, и не кажется таким тяжёлым, как металл. Поэтому дети часто встречают его каждый день.
</a:t>
            </a:r>
            <a:endParaRPr lang="en-US" sz="680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из пластика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Пластиковая бутылка часто лёгкая, гладкая и яркая. Её удобно носить с собой, потому что она не такая тяжёлая, как стеклянная. Если сравнить её с металлической вещью, разница в весе сразу станет заметной.
</a:t>
            </a:r>
            <a:endParaRPr lang="en-US" sz="675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бутылка в рюкзаке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Пластик: лёгкий и разноцветный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Стекло: прозрачное, но хрупкое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стекла делают окна, стаканы и банки. Оно твёрдое, но при падении может треснуть или разбиться, поэтому требует осторожности.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 пропускает свет, поэтому через него можно видеть предметы. Именно за это его легко узнать среди других материалов.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150" y="1066510"/>
            <a:ext cx="2797500" cy="2119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250" y="1153560"/>
            <a:ext cx="2847000" cy="2032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9757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в портфеле
</a:t>
            </a:r>
            <a:pPr algn="l" indent="0" marL="0">
              <a:lnSpc>
                <a:spcPct val="100000"/>
              </a:lnSpc>
              <a:buNone/>
            </a:pPr>
            <a:r>
              <a:rPr lang="en-US" sz="9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 очень лёгкая, поэтому тетрадь не утяжеляет школьный портфель. Листы легко сгибаются и перелистываются, а на них удобно писать и рисовать. Если бумага намокнет, она быстро потеряет форму.
</a:t>
            </a:r>
            <a:endParaRPr lang="en-US" sz="935" dirty="0"/>
          </a:p>
        </p:txBody>
      </p:sp>
      <p:sp>
        <p:nvSpPr>
          <p:cNvPr id="10" name="Text 2"/>
          <p:cNvSpPr txBox="1"/>
          <p:nvPr/>
        </p:nvSpPr>
        <p:spPr>
          <a:xfrm>
            <a:off x="53494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Коробка из картона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Картон плотнее бумаги, поэтому из него делают коробки и упаковку. Такая вещь сохраняет форму лучше и выдерживает больше, чем тонкий лист. Если сравнить картон с бумагой, он покажется крепче и толще.
</a:t>
            </a:r>
            <a:endParaRPr lang="en-US" sz="944" dirty="0"/>
          </a:p>
        </p:txBody>
      </p:sp>
      <p:sp>
        <p:nvSpPr>
          <p:cNvPr id="11" name="Text 3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 и картон: лёгкие помощники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Ткань: мягкая и гибкая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ткани бывают тонкими и плотными, тёплыми и лёгкими. По ним удобно сравнивать предметы на ощупь и замечать, что один материал мягче, а другой крепче.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Ткань легко мнётся, гнётся и приятно ощущается в руках. Из неё шьют одежду, шторы, сумки и салфетки.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керамики делают тарелки, вазы и плитку. Эти предметы приятно рассматривать, потому что поверхность часто бывает ровной и гладкой. Керамика не гнётся, а значит, её легко отличить от ткани или бумаги.
</a:t>
            </a:r>
            <a:endParaRPr lang="en-US" sz="675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Тарелка и ваза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Керамика и стекло похожи тем, что оба материала могут разбиться при падении. При этом керамика обычно непрозрачная, а стекло прозрачное. Такое сравнение помогает внимательнее смотреть на свойства предметов.
</a:t>
            </a:r>
            <a:endParaRPr lang="en-US" sz="675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керамику сравнивают со стеклом
</a:t>
            </a:r>
            <a:endParaRPr lang="en-US" sz="871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Керамическая чашка обычно гладкая, тяжёлая и очень твёрдая. Она хорошо держит форму и выглядит аккуратно. Но если уронить её на пол, она может треснуть или разбиться, поэтому с ней обращаются осторожно.
</a:t>
            </a:r>
            <a:endParaRPr lang="en-US" sz="675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Чашка на столе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Керамика: твёрдая, но ломкая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сравнивают предметы по материалу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схема: от названия предмета к выводу о подходящем материале.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Твёрдость и прочность — разные признаки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предмет трудно продавить или поцарапать, поэтому он сохраняет форму под нажимом. Но твёрдость не означает, что вещь не сломается.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Прочный предмет выдерживает удары, сгибание и нагрузку дольше других. Он может быть не самым твёрдым, зато не ломается сразу.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 твёрдый, но может расколоться. Пластик иногда мягче металла, однако часто служит дольше. При сравнении важно смотреть на оба признака.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0019" y="1692275"/>
            <a:ext cx="208425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5357" y="1692275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69669" y="1692275"/>
            <a:ext cx="208425" cy="23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Гибкость, упругость и ломкость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3400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Гибкий предмет легко сгибается без трещин и не ломается сразу. Так ведут себя ткань и тонкий пластик, если обращаться с ними осторожно.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706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Упругость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Упругий предмет после сгибания или сжатия возвращается в прежнюю форму. Это удобный признак для сравнения резины, пружинок и некоторых игрушек.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4708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Ломкость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Ломкий материал легко трескается, крошится или разбивается. Стекло и сухая глина требуют аккуратного обращения, потому что не любят сильного удара.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 может быть разным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ложка бывает металлической, деревянной или пластиковой. Из-за этого она по-разному ощущается в руке и служит по-разному.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Коробки тоже бывают разными: картонными, если они лёгкие и удобные, или пластиковыми, если нужно, чтобы они были плотнее и служили дольше.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мяч может меняться: резиновый лучше подпрыгивает, а кожаный выглядит иначе. Материал влияет на вес, внешний вид и способ использования предмета.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посуды выбирают материал, который не боится воды и горячей еды, поэтому важны прочность и удобство в повседневном использовании.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Окну нужен материал, через который проходит свет. Поэтому стекло выбирают за прозрачность, а не за мягкость или лёгкость.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Игрушка должна быть лёгкой и безопасной для ребёнка. Её приятно держать в руках, а случайное падение не должно пугать.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Одежде нужны мягкость, удобство и способность сохранять тепло. Поэтому для неё подходят ткани, которые не колются и не мешают двигаться.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материал связан с назначением предмета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и осторожные материалы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 и металл требуют аккуратности: стекло может разбиться, а металлические края иногда бывают острыми. Значит, материал влияет не только на вид, но и на безопасность.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детских вещей особенно важны материалы без острых краёв и опасных осколков. Дерево, ткань и пластик часто удобны для школы, потому что ими легче пользоваться.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простым признакам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810050"/>
            <a:ext cx="2207100" cy="112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смотрим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Рассматриваем цвет и блеск предмета. Так можно заметить первые отличия и понять, к какому материалу он ближе.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857950" y="1943900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Потом трогаем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вес, гладкость и прозрачность. Эти признаки помогают понять, как предмет ощущается и пропускает ли он свет.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99450" y="1784063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Затем пробуем осторожно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Смотрим, гнётся ли предмет, мнётся ли он и легко ли ломается при лёгком нажиме. Здесь главное — не торопиться.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04100" y="3879625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Делает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результаты и выбираем, какой материал подходит лучше. Так ответ получается точным, а сравнение — без путаницы.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724" y="2192833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949" y="2192833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7399" y="2205667"/>
            <a:ext cx="239100" cy="212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9326" y="2216293"/>
            <a:ext cx="239100" cy="1912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сравнивать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«лёгкий» и «тяжёлый» помогают сразу заметить разницу между предметами. С ними удобно сравнивать линейку, пенал, бутылку или игрушку.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11425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«гладкий» и «шероховатый» описывают, как предмет ощущается на ощупь. Так проще отличить стекло, ткань, дерево или пластик.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387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«прозрачный» и «непрозрачный» показывают, проходит ли свет через предмет. Это особенно полезно при сравнении стекла, бумаги и ткани.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1885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материала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«гибкий», «прочный» и «хрупкий» помогают точнее рассказать, что случится с предметом при сгибании, ударе или лёгком нажиме.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класса и дома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тоже полно примеров: куртка сшита из ткани, коробка хранится в картонной упаковке, а игрушка может быть пластиковой. Один предмет — много вариантов, как в настоящей мастерской наблюдений.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легко найти разные материалы: книжная обложка часто картонная, линейка бывает деревянной или пластиковой, а стакан на столе может оказаться стеклянным. Предмет знакомый, а материал — разный.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выбирают разные материалы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подбирают по прочности: для мебели нужен крепкий и надёжный вариант, который выдержит вес и долго не сломается.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выборе важна цена. Иногда нужен простой и недорогой материал, особенно если предметов должно быть много или они быстро расходуются.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смотрят на удобство и вес. Для игрушек и упаковки лучше подходят лёгкие материалы, которые удобно держать и переносить.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Имеет значение и внешний вид. Людям нравится, когда предмет красивый, аккуратный и подходит по назначению, а не только «просто есть».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многое рассказывает о предмете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ты умеешь замечать, из чего сделан предмет и почему именно так. Сравнивай внимательно — и дерево, металл, стекло, пластик, бумага, ткань и керамика сразу раскроют свои секреты.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2026-05-20T14:59:51Z</dcterms:created>
  <dcterms:modified xsi:type="dcterms:W3CDTF">2026-05-20T14:59:51Z</dcterms:modified>
</cp:coreProperties>
</file>