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Генетика и селекция — ключевые понятия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и создание новых сортов на основе генетики.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времён изучали наследственность, но основы науки заложил Мендель. Современная генетика открыла структуру ДНК и запустила проект «Геном человека». Сегодня генетика решает важнейшие задачи в медицине и сельском хозяйстве.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современное значение генетики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генетика помогает понять эволюционные процессы и разнообразие жизни на Земле, способствуя развитию биологических наук.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исследует, как признаки передаются от родителей к потомкам, выявляя механизмы наследственности и изменчивости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включают изучение структуры и функций генов, а также разработку методов для диагностики и лечения наследственных заболеваний.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генетики и её задачи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и её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ДНК, открытая Уотсоном и Криком в 1953 году, представляет собой молекулу, хранящую генетическую информацию. Гены — участки этой молекулы, кодирующие наследственные признаки.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гена и молекулы ДНК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гена и наследование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передаёт информацию о синтезе белков, что определяет особенности организма, такие как цвет глаз или группа крови. Генетический код обеспечивает передачу этих данных потомству.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 описывает, что у гибридов первого поколения проявляются только доминантные признаки при скрещивании гомозиготных родителей.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Менделя: основы наследования признаков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показывает, что в последующих поколениях признаки могут разделяться согласно определённым соотношениям, раскрывая рецессивные варианты.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комбинирования признаков объясняет, что разные признаки наследуются независимо друг от друга при формировании гамет.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гибридологического анализа используется для выявления этих закономерностей путём планирования и изучения различных скрещиваний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31108"/>
            <a:ext cx="4328400" cy="16995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числе признаков и фенотипических соотношениях между типами скрещиваний.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 числа наследуемых признаков фенотипические соотношения становятся более сложными и разнообразными.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старших классов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моногибридного и дигибридного скрещивания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— небольшие изменения в ДНК, часто точечные, которые могут приводить к изменению функций белков.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классификация и их биологическое значение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и геномные мутации связаны с изменениями структуры или числа хромосом, вызывая серьёзные наследственные патологии.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играют важную роль в эволюции, создавая генетическое разнообразие, но также могут вызывать болезни и нарушения 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хромосом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— организованные структуры из ДНК и белков в ядрах клеток человека. Число хромосом — 46, они обеспечивают точное копирование и передачу генетической информации при делении клеток.
</a:t>
            </a:r>
            <a:endParaRPr lang="en-US" sz="1076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синдромы и хромосомные аномалии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числа и структуры хромосом приводят к тяжелым болезням, например, трисомия по 21-й хромосоме вызывает синдром Дауна. Кариотипирование помогает выявлять такие отклонения.
</a:t>
            </a:r>
            <a:endParaRPr lang="en-US" sz="997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хромосом в передаче наследственной информации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у 3% новорождённых выявляются наследственные патологии, требующие ранней диагностики и 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генетического скрининга и профилактики наследственных болезней для общественного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наследственных заболеваний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метод позволяет проследить наследование признаков через несколько поколений, выявляя закономерности и риски заболеваний.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генетических исследований
</a:t>
            </a:r>
            <a:endParaRPr lang="en-US" sz="2707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техники, как ПЦР и секвенирование ДНК, дают возможность точного анализа генетического материала на молекулярном уровне.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Цитогенетика изучает строение хромосом, выявляя их количество и возможные аномалии с помощью методов кариотипирования.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включают диагностику наследственных заболеваний, установление родственных связей и экспертизу в судебной 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селекционного процесса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развития новых сортов на основе научных методов селекции
</a:t>
            </a:r>
            <a:endParaRPr lang="en-US" sz="2678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652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животных: задачи и примеры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продуктивности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селекции — увеличение молочной продуктивности у коров и яйценоскости у кур, что способствует росту эффективности животноводства и удовлетворению потребностей рынка.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болезням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породы с улучшенным иммунитетом, что снижает затраты на лечение и предотвращает массовые заболевания в фермах и хозяйствах.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внешних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ориентируется на улучшение масти, телосложения и рабочих качеств служебных собак, таких как лабрадор-ретривер и борзая, для специализированных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наследственных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позволяют определить носительство муковисцидоза и наследственных форм рака. Раннее выявление способствует своевременному принятию профилактических мер и персонализированному лечению.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генной терапии
</a:t>
            </a:r>
            <a:pPr algn="ctr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заменяет дефектные гены в организме, являясь инновационным подходом. В исследованиях отмечается прогресс в лечении редких наследственных заболеваний, что открывает новые горизонты медицины.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генетический профиль пациента позволяет адаптировать медикаментозное лечение, повышая его эффективность и снижая риск побочных эффектов, что меняет подход к решению многих заболеваний.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современной медицине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значительный рост наблюдается в США, Бразилии и Аргентине, что отражает активное использование биотехнологий в аграрном секторе этих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площадей ГМО свидетельствует об эффективности таких культур для повышения урожайности и устойчивости к вредителям, что стимулирует их глобальное распространение.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ISAAA,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динамика внедрения ГМО-культур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в генетике и селекции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CRISPR/Cas9 — революционный метод, позволяющий точно редактировать гены, что ускоряет создание новых сортов растений и пород животных с нужными свойствами.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организмы применяются для повышения устойчивости к неблагоприятным факторам и улучшения питательных качеств продуктов питания, способствуя устойчивости сельского хозяйства.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позволяют создавать жизненно важные препараты — инсулин, антибиотики и вакцины — с помощью модифицированных микроорганизмов, расширяя возможности медицины.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Патентование живых организмов вызывает споры по поводу доступа к биоресурсам и возможного монопольного контроля над важными генетическими технологиями.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аспекты генетики и селекции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ГМО требует учета возможных экосистемных рисков и непредсказуемых последствий для естественного биоразнообразия сельскохозяйственных угодий.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дискриминация по медицинским данным может привести к отказу в страховании или трудоустройстве, что требует законодательной защиты прав граждан.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строгий контроль и регулирование геномной инженерии для обеспечения баланса между научными достижениями и безопасностью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стартовал в 1990 году с целью расшифровки полного человеческого генома. В 2003 году была опубликована первая полная карта из более 3 миллиардов пар нуклеотидов.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человека»: цели, этапы, итоги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способствовали развитию геномной медицины, расширили понимание биологического разнообразия человека и стали основой для современных методов биоинформатики.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учёных в генетику и селекцию
</a:t>
            </a:r>
            <a:endParaRPr lang="en-US" sz="2979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В. Мичурин разработал методы искусственной гибридизации, создал свыше 300 сортов плодовых культур, значительно расширив их разнообразие.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И. Вавилов сформулировал теорию центров происхождения культурных растений и организовал первые крупные генофонды, сохранив важные генетические ресурсы.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общей генетики РАН активно участвует в международных проектах, внедряя инновационные методики сохранения и изучения генетического разнообразия.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направления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биотехнологий и методов геномного редактирования для повышения устойчивости культур и сохранения биоразнообразия в условиях глобальных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Ожидается, что усовершенствованные методы редактирования генов позволят создавать организмы с уникальными способностями, адаптированными к изменяющимся условиям среды и потребностям человека.
</a:t>
            </a:r>
            <a:endParaRPr lang="en-US" sz="99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геномика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ИИ для анализа больших объемов генетических данных ускорит открытие новых закономерностей и ускорит разработку эффективных селекционных и медицинских решений.
</a:t>
            </a:r>
            <a:endParaRPr lang="en-US" sz="101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Продвинутые методы лечения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Перспективным направлением станет совершенствование терапии наследственных заболеваний, что повысит качество жизни и увеличит продолжительность здоровья населения.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 и селекции: тенденции и перспективы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будущее генетики и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 создают фундамент для инноваций в медицине и сельском хозяйстве, способствуя устойчивому развитию и решению глобальных социальных и экологических задач.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2026-05-10T02:05:26Z</dcterms:created>
  <dcterms:modified xsi:type="dcterms:W3CDTF">2026-05-10T02:05:26Z</dcterms:modified>
</cp:coreProperties>
</file>