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наречия и их степени сравнения в английском языке
</a:t>
            </a:r>
            <a:endParaRPr lang="en-US" sz="207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— важная часть речи, описывающая действие и их сравнение в английском.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наречий в английском языке для 8 класса
</a:t>
            </a:r>
            <a:endParaRPr lang="en-US" sz="225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помогают точно описывать действия и обстоятельства, обогащая речь и делая её выразительной. Изучение наречий важно для понимания грамматики и общения в повседневной и учебной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часто употребляемых наречий включают quickly, carefully, very, often, here и now, отражающие разные значения.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наречия отвечают на вопросы когда, где, как и почему, помогая уточнить информацию о действии.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— это неизменяемая часть речи, которая поясняет действие, качество или другие обстоятельства событий.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наречия в английском языке
</a:t>
            </a:r>
            <a:endParaRPr lang="en-US" sz="26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наречий в английских предложениях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исполнения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She sings beautifully наречие beautifully показывает способ исполнения действия — красиво и выразительно. Это помогает понять тональность и характер действия.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He always wakes up early наречие always указывает на частоту действия, показывая, что событие происходит регулярно и постоянно.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совершения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The train arrived late наречие late информирует о времени события, уточняя, что поезд прибыл позже назначенного времени.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4100" y="980451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6517" y="980463"/>
            <a:ext cx="590363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89" y="2825576"/>
            <a:ext cx="54495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классификации английских наречий
</a:t>
            </a:r>
            <a:endParaRPr lang="en-US" sz="2371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на местоположение действия, например: here, there, everywhere, расширяя описание места событий.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момент или период действия: today, yesterday, soon, позволяя точно определить время события.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способ выполнения действия: well, quickly, помогают передать характер действия более подробно.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Указывают, как часто происходит действие: often, never, sometimes, что важно для понимания регулярности.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интенсивность или степень качества: very, quite, almost, усиливая или ослабляя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сравнительной и превосходной степеней наречий. Не все наречия образуют степени сравнения.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языка, Oxford Grammar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английских наречий: таблица
</a:t>
            </a:r>
            <a:endParaRPr lang="en-US" sz="225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 помогают уточнять различия в действиях, однако применяются не ко всем наречиям.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учебников английского языка для 8 класса, 2019–2023 гг.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степеней сравнения наречий в учебниках
</a:t>
            </a:r>
            <a:endParaRPr lang="en-US" sz="182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степень используется наиболее часто, что отражает базовый уровень владения наречиями у школьников.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употребления приходится на простые формы, однако освоение сравнительных и превосходных степеней важно для точности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Односложные наречия обычно образуют сравнительную и превосходную степени при помощи суффиксов -er и -est, например: hard — harder — hardest.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Двусложные и более длинные наречия обычно используют слов с more и most, например: carefully — more carefully — most carefully.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Наречия, оканчивающиеся на -ly, почти всегда формируют степени с помощью more/most, исключения встречаются редко.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правил требуют отдельного изучения, поскольку обладают уникальными формами, выходящими за стандартные модели образования.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степеней сравнения наречий
</a:t>
            </a:r>
            <a:endParaRPr lang="en-US" sz="21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степеней сравнения наречий
</a:t>
            </a:r>
            <a:endParaRPr lang="en-US" sz="202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выбора форм сравнительной и превосходной степеней в 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Наречия-исключения при образовании степеней сравнения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имеют уникальные формы сравнения, не следуя общим правилам. Например, well образует better и best, а badly — worse и worst, что важно запомнить.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исключения включают far с формами farther/further и farthest/furthest, а также little с less и least. Эти наречия требуют особого внимания при изучении.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добавление суффиксов –er/–est к многосложным наречиям с окончанием -ly, что приводит к неправильным вариантам вроде correctlyer или quicklyest.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использование форм better и best вне контекста сравнительной степени часто вызывает смысловые и грамматические ошибки в речи и письме.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типичной ошибки — использование конструкции more well вместо корректной better при сравнении качества действия, что искажает смысл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формировании степеней сравнения
</a:t>
            </a:r>
            <a:endParaRPr lang="en-US" sz="18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233168"/>
            <a:ext cx="4646100" cy="81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типичные правильные и неправильные формы сравнительных и превосходных степеней, часто встречающиеся в школьных работах 8 класса.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английского языка для 8 класса, 2020–2023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ошибочные формы сравнительных и превосходных степеней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связаны, главным образом, с неправильным применением суффиксов и вспомогательных слов для образования степеней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экзаменах часто встречается задание поставить наречие в нужную степень сравнения для правильного завершения предложения.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степени сравнения в английских экзаменационных заданиях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между сравнительной и превосходной степенью важно для корректного выбора формы, что критично для успешного выполнения задачи.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встречающаяся ошибка — неправильный выбор формы степени, например, подстановка more fast вместо faster, что снижает баллы за задание.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наречий используются для эмоционального акцента в молодежных диалогах, фильмах и сериалах.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английском языке наречия вроде incredibly, absolutely, totally широко применяются для усиления смысла и передачи интонации.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современного разговорного английского,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степени сравнения наречий на смысл высказывания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смысла при использовании разных степеней наречий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наречиями разных степеней сравнения меняется акцент и степень проявления действия. Например, He speaks English well — простое утверждение, better — сравнительное, выделяющее уровень выше другого, the best — указывает на наивысшее качество.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степени сравнения влияют на восприятие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сравнительной и превосходной степени помогает более тонко выражать мысли и делать речь выразительнее. В учебном контексте это позволяет понять нюансы в описании умений или действий.
</a:t>
            </a:r>
            <a:endParaRPr lang="en-US" sz="13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наречий расширяют речь: fast и quickly обозначают скорость, но с разной стилистической окраской.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антонимы английских наречий: примеры и значения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выразить противоположные понятия, например, always — never, что важно для точности коммуникации.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синонимов и антонимов позволяет улучшить лексический запас и сделать высказывания более разнообразными и выразительными.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пар способствует правильному выбору слова в зависимости от контекста и эмоциональной окраски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наречия на степень сравнения
</a:t>
            </a:r>
            <a:endParaRPr lang="en-US" sz="174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правильной формы наречия для корректного использования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вопрос для одноклассников с использованием правильной степени наречия для развития коммуникативных умений и контроля знаний.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 выделить наречия в текстах учебников или фильмов, что способствует развитию навыков самостоятельного анализа речи.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три предложения с одним наречием в простой, сравнительной и превосходной степенях на английском языке для практики и закрепления материала.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и творческие задания с наречиями для 8 класса
</a:t>
            </a:r>
            <a:endParaRPr lang="en-US" sz="18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соцсетей и чатов: употребление наречий
</a:t>
            </a:r>
            <a:endParaRPr lang="en-US" sz="1917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онлайн-диалоги с наречиями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обращениях и сообщениях подростков часто встречаются наречия с разными степенями сравнения, что помогает сделать общение живым и выразительным. Используются формы like «very fast» и «more often».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 комментариях и обсуждениях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платформах, как Instagram, TikTok и Discord, наречия помогают подчеркнуть эмоциональную окраску сообщений и сделать их более запоминающимися и понятными.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степенях сравнения наречий
</a:t>
            </a:r>
            <a:endParaRPr lang="en-US" sz="2599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использовать наречия и их степени сравнения облегчает выражение мыслей, снижает риск ошибок и улучшает качество владения английским языком в повседневной и учебной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2026-05-07T04:45:01Z</dcterms:created>
  <dcterms:modified xsi:type="dcterms:W3CDTF">2026-05-07T04:45:01Z</dcterms:modified>
</cp:coreProperties>
</file>