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Древнего мира: технологии, империи, религии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локальных царств к мировым идеям — через дороги, империи и обмен.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от городов к сетям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древние общества росли вокруг городов, храмов и власти царей. Позже дороги, империи и письменные каналы связали регионы в единую сеть, где учения смогли распространяться далеко от места своего рождения.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железа: медные царства и ранняя торговля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царства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тысячелетии до н. э. в Месопотамии, Египте и в долине Инда складываются города, ирригация и храмовое хозяйство. Политическая власть остаётся тесно связанной с конкретным центром.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ритуалы и нормы в таких условиях распространяются медленно: они закреплены за святилищем, династией или городом. Универсальный горизонт для них ещё не сложился.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без размаха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ещё редки и дороги, поэтому обмен идёт через караваны, реки и прибрежные маршруты. Такая экономика делает контакты важными, но всё ещё ограниченными по масштабу.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Бронза дала элитам прочное оружие и инструменты. Когда контроль над металлом сосредоточился в руках правителей, усилились дворцы, мастерские и налоговый сбор.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металла образуют сплав, изменивший военную и хозяйственную мощь древних государств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данным о бронзовом веке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III–I тыс. до н. э.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просто смену эпох, а рост связности: от городских центров к пространству межрегиональных обменов и имперских коммуникаций.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ранних городов, тем сильнее сеть контактов, а вместе с ней — возможности для распространения идей.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периодизация по общепринятой истории Древнего Востока и Средиземноморья
</a:t>
            </a:r>
            <a:endParaRPr lang="en-US" sz="1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Железо: доступность и социальный эффект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шире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стало доступнее бронзы, потому что его сырьё распространено шире и не требует дефицитного олова. Это резко расширило круг обществ, способных производить инструменты и оружие.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208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хозяйства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08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 повысили урожайность и позволили осваивать более трудные земли. Сельские районы включались в государственную экономику активнее, чем прежде, а зависимость от городских мастерских снижалась.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вооружение перестало быть привилегией узкой элиты, правителям стало легче опираться на более широкие слои населения. Это усилило военную мобилизацию и налоговую базу.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8208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 периферии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8208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и в пограничных зонах железо особенно меняло баланс сил: там, где раньше власть была слабее, теперь возникали новые центры влияния и 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элиты и централизация власти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опора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Железное оружие и постоянные отряды меняют логику власти: правитель уже не только хранитель дворца, но и организатор военной силы, способной удерживать большие территории.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контроль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становится территориальной: важны дороги, гарнизоны и контроль поставок. Это делает империю не просто завоеванием, а устойчивой системой управления.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сеть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пространством требуются налоги, учёт и склады. Поэтому возрастает роль переписчиков, чиновников и провинциальных центров, которые связывают центр с окраинами.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как машина связей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имперские институты превращали пространство завоевания в пространство обмена.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евразийских контактов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коридоры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пересекали Междуречье, Иранское плато и Левант, связывая рынки, дворы и святилища. Вместе с товарами двигались рассказы, обряды и представления о власти.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народов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переселения и военные походы создавали другой тип контакта — более резкий, но не менее важный. Они переносили символы, формы почитания и новые способы объяснять мир.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корабли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Средиземноморья и восточного побережья соединяли финикийские, греческие и ближневосточные миры. Через них идеи легче выходили за пределы одной языковой и политической среды.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языка общения — аккадский, арамейский и греческий — помогали идеям выходить далеко за пределы одной общины.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языка общения связывали разные регионы и традиции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международных языков Древнего Востока и Средиземноморья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превращает учение в мировую религию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религии усиливаются, когда их несут маршруты, общины, школы и власть, а не только сами идеи.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Северная Индия стала средой, где спор о дхарме и освобождении вышел за рамки ритуала и привёл к появлению устойчивых философских школ.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3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 вв. до н. э.
</a:t>
            </a:r>
            <a:endParaRPr lang="en-US" sz="3633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ведийская традиция всё чаще обсуждается в школах, а не только в храмовом ритуале.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ранних шраманских и философских традиций Древней Индии.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Ирана и Месопотамии ранняя имперская эпоха стала временем, когда религиозная этика получила более широкий общественный и административный контекст.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99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в. до н. э.
</a:t>
            </a:r>
            <a:endParaRPr lang="en-US" sz="4299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зороастрийские представления о выборе и правде легче включались в язык государственной власти.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Ахеменидского государства и ранней зороастрийской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Средиземноморье: морские маршруты и перенос идей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где мифы меняют язык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корабли везли не только металл и пурпур, но и рассказы о богах, обрядах и дальних землях. В портовых городах мифы сталкивались с новыми обычаями, а знакомые божества получали иные имена и черты.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путь — много общин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перекрёстках Средиземноморья культ переставал быть делом одного города. Когда купцы, переселенцы и жрецы встречались на одних и тех же путях, религиозные идеи начинали жить в разных общинах одновременно.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школа вопросов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колонии и торговые стоянки связывали острова, побережья и внутренние рынки. Там обсуждали судьбу, меру, справедливость и волю богов; из таких разговоров рождался более универсальный взгляд на человека и мир.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коридоры и культурный обмен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обмен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союзы связывали оазисы, города и пастбища через военные походы, обмен дарами и брачные договоры. Вместе с товарами перемещались представления о власти, святости и покровительстве предков.
</a:t>
            </a:r>
            <a:endParaRPr lang="en-US" sz="68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через дипломатию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 и дипломатические браки создавали устойчивые каналы общения между оседлыми государствами и степью. Через них сакральные знаки, легенды и нормы поведения распространялись удивительно далеко.
</a:t>
            </a:r>
            <a:endParaRPr lang="en-US" sz="68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движении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миграции и переселения переносили не только людей, но и ритуалы памяти, погребальные формы и образы небесного порядка. Так северные пространства становились частью общего культурного обмена.
</a:t>
            </a:r>
            <a:endParaRPr lang="en-US" sz="68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выше границ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элиты быстро перенимали престижные обряды соседей, если они укрепляли их статус и союзные связи. Поэтому символы власти нередко оказывались важнее границ между хозяйственными укладами.
</a:t>
            </a:r>
            <a:endParaRPr lang="en-US" sz="6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религию «мировой»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религий Древнего мира и сравнительному религиоведению.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становится «мировым» не по масштабу территории в момент возникновения, а по способности выходить за пределы одного рода, города или народа.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учение опирается на тексты, обучение и открытые формы принадлежности, тем легче оно преодолевает локальные границы.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царства и железные империи: сравнение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«лучший» тип государственности, а разную способность связывать пространство, людей и идеи в единое поле.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административная и транспортная сеть, тем легче учению выйти за пределы одного центра и стать надлокальным.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история государств Ближнего Востока и Восточного Средиземноморья.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6374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7974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49007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65007"/>
            <a:ext cx="360000" cy="28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знания и религии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обмен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соединяют незнакомых людей быстрее, чем политические границы. На них идеи распространяются вместе с товарами, слухами, ритуалами и новыми речевыми формулами.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преемственность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создаёт преемственность: ученик переписывает, комментирует и переосмысляет наследие учителя. Так религиозная традиция становится устойчивой и способной к расширению.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 тексты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писцы, жрецы и учителя, поэтому здесь легче всего копировать тексты, спорить о смыслах и создавать устойчивые традиции обучения.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центры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святилища служат местами памяти и авторитета. Они собирают людей из разных округов и превращают локальный культ в заметную региональную практику.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надлокальным учениям занял века, поэтому середина I тыс. до н. э. — это не мгновенное рождение, а этап резкого ускорения связей и обмена.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лет отделяют ранние местные культы от зрелых универсальных традиций.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религиозной истории Древнего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локальных культов к мировым идеям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 показывает: технологии не создают религии напрямую, но меняют их масштаб. Когда появляются дороги, империи, письмо и общие рынки, местные традиции начинают звучать на весь континент.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2026-07-26T02:12:23Z</dcterms:created>
  <dcterms:modified xsi:type="dcterms:W3CDTF">2026-07-26T02:12:23Z</dcterms:modified>
</cp:coreProperties>
</file>