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очищают кровь и помогают сохранять здоровье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выделение жизненно важно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поддерживает гомеостаз — постоянство внутренней среды. Каждый день в клетках появляются углекислый газ, мочевина и другие отходы, которые нужно удалить вовремя. Сегодня разберём, какие органы справляются с этой задачей и почему это особенно важно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работают как пара тонких фильтров, которые не пропускают лишнее в организм. Они убирают из крови мочевину, избыток воды и соли, а затем возвращают назад всё нужное. Если представить тело как город, почки — его очистная станция, без которой улицы быстро заполнились бы отходами и грязью.
</a:t>
            </a:r>
            <a:endParaRPr lang="en-US" sz="769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— точный фильтр
</a:t>
            </a:r>
            <a:endParaRPr lang="en-US" sz="1259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жарко или после бега, на коже появляются капли пота. Вместе с ними организм теряет воду, соли и немного продуктов обмена. Так кожа не только защищает тело, но и помогает ему не перегреться. Особенно заметно это во время уроков физкультуры и игр на улице летом.
</a:t>
            </a:r>
            <a:endParaRPr lang="en-US" sz="807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которая помогает дышать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выдоха лёгкие удаляют углекислый газ и водяной пар. Без этого кровь быстро стала бы слишком кислой, а клетки не смогли бы нормально работать. Поэтому дыхание — тоже важная часть выделения. Каждый спокойный выдох незаметно помогает организму сохранять равновесие. Даже во сне этот процесс не останавливается.
</a:t>
            </a:r>
            <a:endParaRPr lang="en-US" sz="729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каждый выдох
</a:t>
            </a:r>
            <a:endParaRPr lang="en-US" sz="1309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опасные вещества, которые могут попасть в организм с пищей или лекарствами. Она превращает аммиак в мочевину и помогает перерабатывать питательные вещества. Это делает её одним из самых важных органов внутренней защиты.
</a:t>
            </a:r>
            <a:endParaRPr lang="en-US" sz="807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химическая лаборатория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выделения: кто за что отвечает
</a:t>
            </a:r>
            <a:endParaRPr lang="en-US" sz="23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почки и почему они важны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лежат по обе стороны позвоночника и по размеру напоминают крупную фасоль. Каждая весит примерно 120–150 граммов. Такое расположение помогает им быстро получать кровь для очистки.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основные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 только убирают продукты обмена, но и регулируют количество воды и солей. За сутки через них проходит огромный объём крови, а наружу выходит лишь небольшая часть в виде мочи.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моча в почке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крови через нефрон — от фильтрации до выхода мочи.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похож на эластичный мешок из мышечной ткани. Он временно хранит мочу и может заметно растягиваться по мере наполнения. Благодаря этому человек не должен сразу идти в туалет после каждого образования мочи. Это удобно, когда урок или прогулка ещё не закончились и можно спокойно дождаться подходящего момента.
</a:t>
            </a:r>
            <a:endParaRPr lang="en-US" sz="87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резервуар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объём достигает примерно 300 миллилитров, чувствительные рецепторы посылают сигнал в нервную систему. Возникает желание помочиться, и организм готовится к освобождению пузыря. Так тело защищает себя от слишком сильного растяжения и неприятного давления. Если игнорировать это долго, станет сложно сосредоточиться и двигаться свободно в школе или на тренировке.
</a:t>
            </a:r>
            <a:endParaRPr lang="en-US" sz="807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 опорожнению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выделением моча проходит по мочеиспускательному каналу наружу. В норме она прозрачная и светло-жёлтая, потому что в ней почти нет лишних примесей. Изменение цвета может подсказать, что организму нужна помощь. Это важный сигнал, на который стоит обратить внимание. Если он повторяется, лучше рассказать взрослым и врачу.
</a:t>
            </a:r>
            <a:endParaRPr lang="en-US" sz="83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нормальная моча
</a:t>
            </a:r>
            <a:endParaRPr lang="en-US" sz="133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хранение и сигнал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это две тонкие трубки, которые идут от почек к мочевому пузырю. Их стенки сокращаются волнами и двигают мочу вперёд, не давая ей вернуться назад.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выводит мочу наружу. У мальчиков он длиннее, чем у девочек, поэтому путь мочи у них немного отличается. Он также работает вместе с мышцами, которые помогают удерживать мочу до нужного момента.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Мочевыводящие пути: мочеточники и канал
</a:t>
            </a:r>
            <a:endParaRPr lang="en-US" sz="24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Печень: главные функции защиты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задерживает и нейтрализует многие ядовитые вещества, которые могут попасть в кровь. Благодаря этому опасные соединения не наносят вреда другим органам и быстрее становятся безопасными.
</a:t>
            </a:r>
            <a:endParaRPr lang="en-US" sz="903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Обезвреживание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важных процессов — превращение аммиака в мочевину. Аммиак очень токсичен, а мочевина может спокойно покинуть организм через почки.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аммиака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участвует в разборе лекарств и некоторых ядов. Она изменяет их химический состав, чтобы они стали менее опасными и могли быть выведены из организма.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лекарствами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помогает перерабатывать белки, жиры и углеводы, поддерживая обмен веществ. Через клетки печени за сутки проходит около двух литров крови, поэтому она успевает многое проверить.
</a:t>
            </a:r>
            <a:endParaRPr lang="en-US" sz="98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находятся почти на всей поверхности кожи, поэтому тело может охлаждаться в разных местах сразу. Их очень много — миллионы маленьких «помощников» работают каждый день. Именно поэтому пот появляется на лбу, спине или ладонях, когда становится жарко или волнительно. Так организм защищается от перегрева и лишней нагрузки.
</a:t>
            </a:r>
            <a:endParaRPr lang="en-US" sz="83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сеть по всему телу
</a:t>
            </a:r>
            <a:endParaRPr lang="en-US" sz="140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тела повышается, железы выделяют жидкость на поверхность кожи. Испаряясь, она уносит тепло и помогает не перегреться на уроке физкультуры или в жаркий день. Без этого механизма организм быстро терял бы устойчивость. Поэтому даже лёгкий пот — это полезный сигнал работы системы охлаждения организма.
</a:t>
            </a:r>
            <a:endParaRPr lang="en-US" sz="83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как система охлаждения
</a:t>
            </a:r>
            <a:endParaRPr lang="en-US" sz="146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— это не только вода. С ним выходят соли, немного мочевины и молочная кислота, поэтому потовые железы тоже участвуют в выделении. Они помогают поддерживать солевой баланс и одновременно делают внутреннюю среду организма более стабильной. Это особенно важно после бега, когда обмен веществ ускоряется заметно.
</a:t>
            </a:r>
            <a:endParaRPr lang="en-US" sz="863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уходит вместе с потом
</a:t>
            </a:r>
            <a:endParaRPr lang="en-US" sz="1584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железы: удаление пота и охлаждение тела
</a:t>
            </a:r>
            <a:endParaRPr lang="en-US" sz="17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50" y="1594171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37" y="2774971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выделение и терморегуляция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потовые железы кожа выводит лишнюю воду и соли. Это помогает поддерживать водно-солевой баланс и не допускать перегрузки организма в повседневной жизни, особенно во время жары.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соли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пота снижает температуру кожи и защищает от перегрева. Благодаря этому человек может двигаться, учиться и играть даже в жаркую погоду без лишней нагрузки на организм.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тела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кожа и регулярное потоотделение снижают риск раздражения и помогают организму работать слаженно. Это важная часть ежедневной гигиены и здоровья. Особенно важно после спорта и в жару.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защита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мл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водяного пара легкие удаляют при выдохе за сутки.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удалять часть продуктов обмена и поддерживать кислотно-щелочное равновесие крови.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биологии: раздел о дыхании и выделении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выделительных органов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органы удаляют разные продукты обмена и как распределяются их функции.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отходов распределено между несколькими органами: одни очищают кровь, другие удаляют газы, воду и токсины.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выделительной системы: симптомы и последствия
</a:t>
            </a:r>
            <a:endParaRPr lang="en-US" sz="1641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воспалении почек, цистите или заболеваниях печени нарушается удаление продуктов обмена. Организм начинает удерживать лишнюю воду и токсины, поэтому появляется слабость, а самочувствие быстро ухудшается.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— отёки, боли в пояснице или животе, изменение цвета мочи и кожи, частое или болезненное мочеиспускание. При гипергидрозе человек теряет слишком много жидкости и солей.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болезнь не лечить, нагрузка на почки и печень растёт. Нарушается обмен веществ, кровь очищается хуже, а интоксикация может вызвать головные боли, снижение работоспособности и высокую температуру.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любые необычные симптомы нельзя игнорировать. Чем раньше начато обследование, тем выше шанс восстановить нормальную работу органов и избежать перехода болезни в хроническую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 выделительных органов
</a:t>
            </a:r>
            <a:endParaRPr lang="en-US" sz="1855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 питьевой режим и пей достаточно воды в течение дня. Это помогает почкам образовывать мочу и не допускать её сильного сгущения.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личную гигиену, меняй бельё и умывайся после спорта или посещения туалета. Чистота снижает риск попадания бактерий в мочевыводящие пути.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 больше овощей, не злоупотребляй солью и следи за режимом отдыха. Такое питание облегчает работу почек и уменьшает нагрузку на организм.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Лечи инфекции вовремя и не откладывай визит к врачу при недомогании. Профилактические осмотры помогают заметить проблему до серьёзных осложнений.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поступает в почку по артерии и проходит через тонкие клубочки. В капсуле Боумена из неё отделяются вода и мелкие молекулы, а клетки крови остаются в сосудах. Этот этап идёт постоянно и не зависит от желания человека.
</a:t>
            </a:r>
            <a:endParaRPr lang="en-US" sz="107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уходит в фильтр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жидкость движется по канальцам, где организм забирает обратно нужные вещества. В кровь возвращаются вода, соли и другие ценные соединения. Так первичная моча постепенно становится более концентрированной и ненужной для организма.
</a:t>
            </a:r>
            <a:endParaRPr lang="en-US" sz="94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возвращается обратно
</a:t>
            </a:r>
            <a:endParaRPr lang="en-US" sz="127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моча собирается в почечной чашечке, затем направляется в мочеточник и мочевой пузырь. Там она хранится до мочеиспускания. В её составе остаются мочевина, избыток солей и воды, а также продукты распада клеток.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путь к выходу
</a:t>
            </a:r>
            <a:endParaRPr lang="en-US" sz="158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почки превращают кровь в мочу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л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подростку обычно нужно в сутки, чтобы почки и потовые железы работали без перегрузки.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питьё помогает выводить отходы обмена, не допуская сгущения мочи и образования камней.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питьевому режиму для детей и подростков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12" y="3297168"/>
            <a:ext cx="2808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здоровье выделительной системы
</a:t>
            </a:r>
            <a:endParaRPr lang="en-US" sz="2395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смена белья уменьшает количество бактерий на коже и ткани. Это особенно важно после физической активности, когда тело потеет сильнее обычного.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после туалета и перед едой нужно без пропусков. Такая привычка защищает мочевыводящие пути от микробов, которые легко переносятся с поверхности кожи.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полезно умыться и принять душ, если это возможно. Пот, грязь и влажная одежда создают условия, в которых бактерии размножаются быстрее.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 за кожей помогает потовым железам работать нормально. Чистая кожа лучше выводит пот и меньше подвержена раздражению и воспалению.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тела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замечает, что лицо по утрам стало отёчным, а ботинки к вечеру теснее обычного. На уроках трудно сосредоточиться из-за слабости и головной боли. Врач объясняет, что почкам нужна помощь, и ограничивает физические нагрузки.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началось с отёков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новый режим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обследования становится ясно, что у подростка гломерулонефрит. Назначают лечение, отдых и контроль питания, чтобы снизить нагрузку на почки. Без этого болезнь может перейти в хроническую форму и серьёзно ухудшить самочувствие.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подростка с нарушением работы почек
</a:t>
            </a:r>
            <a:endParaRPr lang="en-US" sz="19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поддержание здоровья выделительной системы
</a:t>
            </a:r>
            <a:endParaRPr lang="en-US" sz="171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 первые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цветом, запахом и количеством мочи, а также за состоянием кожи и температурой тела. Небольшие изменения часто становятся первым сигналом о неполадках.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лечения важно не прекращать контроль самочувствия. Регулярные осмотры и внимательность к себе помогают избежать осложнений и заметить ухудшение вовремя.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Прохожу обследование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боли, отёки или слабость, нужны анализы крови и мочи и визит к врачу. Эти исследования помогают быстро понять причину проблемы.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выделение сохраняет здоровье подростка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выделительная система работает слаженно, подросток лучше растет, учится и переносит нагрузки. Вода, гигиена, внимание к симптомам и помощь врача защищают организм сегодня и в будущем.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2026-05-09T16:38:40Z</dcterms:created>
  <dcterms:modified xsi:type="dcterms:W3CDTF">2026-05-09T16:38:40Z</dcterms:modified>
</cp:coreProperties>
</file>