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казачьей эмиграции 1921–1941 гг.: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причин, мест расселения и способов сохранения казачьей культуры за границей.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казачьей эмиграции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Белого движения в 1921–1941 годах казачьи общины массово покидали Россию. Основные направления — Европа, Китай и Балканы, где сформировались долгоживущие диаспоры численностью свыше 300 тысяч человек.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7470" y="1393300"/>
            <a:ext cx="1586609" cy="17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775" y="1393300"/>
            <a:ext cx="1480949" cy="174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611" y="1393300"/>
            <a:ext cx="158657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1146" y="1393300"/>
            <a:ext cx="1525258" cy="1745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87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стала одним из главных центров казачьей эмиграции, где создавались школы и церкви. Здесь сохранялась живая традиция казачьих песен и обрядов среди молодежи.
</a:t>
            </a:r>
            <a:endParaRPr lang="en-US" sz="915" dirty="0"/>
          </a:p>
        </p:txBody>
      </p:sp>
      <p:sp>
        <p:nvSpPr>
          <p:cNvPr id="12" name="Text 2"/>
          <p:cNvSpPr txBox="1"/>
          <p:nvPr/>
        </p:nvSpPr>
        <p:spPr>
          <a:xfrm>
            <a:off x="513187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Прага: оплот культуры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631373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образовались культурные общества и знаменитый Казачий клуб, где проводились лекции и праздники, объединявшие сотни эмигрантов разного возраста.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2631373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культурное сердце эмиграции
</a:t>
            </a:r>
            <a:endParaRPr lang="en-US" sz="1307" dirty="0"/>
          </a:p>
        </p:txBody>
      </p:sp>
      <p:sp>
        <p:nvSpPr>
          <p:cNvPr id="15" name="Text 5"/>
          <p:cNvSpPr txBox="1"/>
          <p:nvPr/>
        </p:nvSpPr>
        <p:spPr>
          <a:xfrm>
            <a:off x="4737348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 выступал центром для казаков на Балканах, здесь создавались землячества и церковные приходы, что поддерживало духовную и культурную жизнь общины.
</a:t>
            </a:r>
            <a:endParaRPr lang="en-US" sz="926" dirty="0"/>
          </a:p>
        </p:txBody>
      </p:sp>
      <p:sp>
        <p:nvSpPr>
          <p:cNvPr id="16" name="Text 6"/>
          <p:cNvSpPr txBox="1"/>
          <p:nvPr/>
        </p:nvSpPr>
        <p:spPr>
          <a:xfrm>
            <a:off x="4737348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 и Балканы
</a:t>
            </a:r>
            <a:endParaRPr lang="en-US" sz="1399" dirty="0"/>
          </a:p>
        </p:txBody>
      </p:sp>
      <p:sp>
        <p:nvSpPr>
          <p:cNvPr id="17" name="Text 7"/>
          <p:cNvSpPr txBox="1"/>
          <p:nvPr/>
        </p:nvSpPr>
        <p:spPr>
          <a:xfrm>
            <a:off x="6862600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Харбине развивалась особая казачья община с собственными школами и церковными структурами, сохранявшими традиции на новом континенте.
</a:t>
            </a:r>
            <a:endParaRPr lang="en-US" sz="1048" dirty="0"/>
          </a:p>
        </p:txBody>
      </p:sp>
      <p:sp>
        <p:nvSpPr>
          <p:cNvPr id="18" name="Text 8"/>
          <p:cNvSpPr txBox="1"/>
          <p:nvPr/>
        </p:nvSpPr>
        <p:spPr>
          <a:xfrm>
            <a:off x="6862600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Харбин — казачья столица в Китае
</a:t>
            </a:r>
            <a:endParaRPr lang="en-US" sz="1375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— центры казачьей диаспоры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сохраняли особые речевые обороты и обычаи, передаваемые в семейных и клубных встречах.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Терские казаки поддерживали свои обряды, объединяясь в землячества для совместного празднования и обмена опытом.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Кубанские казаки отличались уникальной одеждой и песнями, ярко выражавшими связь с исторической родиной.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особенности казачьих общин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Праге работали общества, организовывавшие лекции и концерты, поддерживая интерес к истории и культуре казачества среди молодёжи.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клубы Праги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клуб в Париже собирал сотни эмигрантов, проводя праздники и литературные вечера, помогая сплотить казачью общину.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Казачий клуб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культурные общества Харбина служили площадками для обмена опытом и поддержания традиций через праздники и образовательные мероприятия.
</a:t>
            </a:r>
            <a:endParaRPr lang="en-US" sz="688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встречи в Харбине
</a:t>
            </a:r>
            <a:endParaRPr lang="en-US" sz="1094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казачьей эмиграции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казачьей диаспоры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«Воля Казачья» освещала важные культурные события и рассказывала о жизненных историях казаков за рубежом.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«Казачий голос» публиковал статьи об истории и традициях, укрепляя знания среди эмигрантов всех поколений.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«Казачий сборник» включал мемуары и научные исследования, способствуя сохранению памяти о казачестве.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издания поддерживали диалог между общинами и помогали сохранить целостность культурного пространства эмиграции.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казачьей эмиграции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историк Иван Савельев оставил ценные мемуары, передающие дух казачьей жизни в изгнании.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Краснов создавал художественные произведения, отражающие борьбу и надежды казаков после утраты родины.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Туркул исследовал исторический контекст, помогая сохранить культурное наследие для будущих поколений.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казачьих фестивалях звучали традиционные песни в исполнении хоров из Праги и Парижа, создавая живую связь с родной культурой.
</a:t>
            </a:r>
            <a:endParaRPr lang="en-US" sz="115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выступления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включали обучение плетению и вышивке, передавая ремесленные умения молодым участникам общин.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Мастер-классы народных ремёсел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коллективы показывали национальные пляски, что сплачивало сообщество и привлекало интерес местных жителей.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праздники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культурные встречи эмигрантов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хранил форму, оружие и документы казаков, рассказывая об их истории и жизни как в России, так и за её пределами.
</a:t>
            </a:r>
            <a:endParaRPr lang="en-US" sz="832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в Белграде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собирались редкие реликвии и фотографии, которые помогали изучать и сохранять традиции казачества в эмиграции.
</a:t>
            </a:r>
            <a:endParaRPr lang="en-US" sz="832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коллекции в Париже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коллекции казачьей эмиграции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изобразительного искусства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казачьих художников изображала пейзажи родных земель и сцены казачьей жизни с большой эмоциональной глубиной.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использовалась для иллюстраций в журналах и книгах, оформляя печатные издания и делая их ярче.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отразила историко-патриотические темы, создавая памятники и мемориальные композиции для общины.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объединения Праги и Парижа проводили выставки, способствуя популяризации казачьей художественной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Театральное искусство в жизни казаков-эмигрантов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возникали драматические кружки, где ставили пьесы о жизни казаков. Постановки рассказывали истории донских и кубанских казаков, помогая сохранить культурные корни и укрепить связь с прошлым.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спектакли в Париже: сохранение традиций через театр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Харбине театры казаков сочетали драму с песнями и танцами. Такие представления собирали общину вместе, создавая ощущение дома и поддерживая национальные традиции вдалеке от родины.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Харбинские театральные постановки и народные элементы
</a:t>
            </a:r>
            <a:endParaRPr lang="en-US" sz="12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Кубанский казачий хор выступал в Праге и Париже, исполняя народные песни с глубоким смыслом. Их выступления не только развлекали, но и укрепляли единство и патриотизм среди эмигрантов.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Кубанский казачий хор: голос живой истории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Ансамбли из донских казаков в Варшаве поддерживали традиционные мелодии и танцы. Репертуар включал старинные песни, переданные из поколения в поколение, что помогало сохранить культуру.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ансамбли: хранители песен и плясок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музыкальные встречи собирали казаков из разных стран. Совместное пение и игра на традиционных инструментах создавали дружескую атмосферу и укрепляли культурную идентичность.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вечера: объединение разных общин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музыки и песенного творчества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воскресных школ помогала изучать православную культуру и поддерживала религиозное воспитание в казачьей эмиграции.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и религиозная жизнь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церковных праздников и духовных братств способствовала укреплению общинных связей и передаче веры младшему поколению.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приходов в европейских и азиатских городах позволяло казакам сохранить духовные традиции вдали от 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Праге были открыты русские казачьи школы, где обучали языку, истории и культуре. Выпускники поддерживали связь с диаспорой и создавали собственные культурные клубы.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Прага: центр казачьего школьного образования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Белграде казачьи школы делали упор на православную культуру и традиции. Образование здесь помогало молодёжи чувствовать свою принадлежность к казачьему сообществу.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Белградские учебные инициативы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Харбине обучение на русском языке подкреплялось изучением казачьих обычаев и истории. Такие школы были центрами воспитания национального самосознания.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Харбин: обучение и культурное воспитание
</a:t>
            </a:r>
            <a:endParaRPr lang="en-US" sz="134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среде казаков-эмигрантов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обычаев и обрядов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Троица и Масленица, являлись важными событиями для сплочения общины и поддержания традиционных ритуалов.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и похоронные обычаи строго соблюдались, что позволяло сохранить уникальные казачьи обряды в эмиграции.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национальной одежды на общественных мероприятиях помогало сохранять визуальную идентичность и связывать поколения.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казачьей кухни в семейных и общинных встречах укрепляло культурные корни и обеспечивало связь с традициями.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взаимодействовали с местными сообществами через участие в культурных и общественных проектах.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фольклором и бытом с местными народами обогащал оба сообщества, создавая уникальные гибридные культурные формы.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браки способствовали взаимовлиянию традиций и формированию новых культурных элементов на стыке обычаев.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и интеграция в новых странах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родине в эмигрантской культуре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мемуаров и исторических заметок помогает сохранять воспоминания о родных местах и событиях прошлого.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памятных вечеров и празднование особых дат способствует укреплению чувства принадлежности к казачьему народу.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мемориалов и поддержание контактов с земляками укрепляет общую историческую память и единство диаспоры.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08" y="1307700"/>
            <a:ext cx="1842634" cy="258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4933" y="1307800"/>
            <a:ext cx="1842634" cy="258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8831" y="1307800"/>
            <a:ext cx="1794741" cy="25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5183" y="1307800"/>
            <a:ext cx="1842634" cy="258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7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Савельев оставил заметный след как писатель и историк, подробно описывая казачьи традиции и события эмиграции, вдохновляя новое поколение на изучение своей культуры.
</a:t>
            </a:r>
            <a:endParaRPr lang="en-US" sz="671" dirty="0"/>
          </a:p>
        </p:txBody>
      </p:sp>
      <p:sp>
        <p:nvSpPr>
          <p:cNvPr id="12" name="Text 2"/>
          <p:cNvSpPr txBox="1"/>
          <p:nvPr/>
        </p:nvSpPr>
        <p:spPr>
          <a:xfrm>
            <a:off x="51317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Савельев — хранитель истории
</a:t>
            </a:r>
            <a:endParaRPr lang="en-US" sz="896" dirty="0"/>
          </a:p>
        </p:txBody>
      </p:sp>
      <p:sp>
        <p:nvSpPr>
          <p:cNvPr id="13" name="Text 3"/>
          <p:cNvSpPr txBox="1"/>
          <p:nvPr/>
        </p:nvSpPr>
        <p:spPr>
          <a:xfrm>
            <a:off x="2631365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Щербатов был известен своим театральным и музыкальным талантом, представляя казачьи мотивы на сценах Европы и обогащая культурную жизнь принимающих стран.
</a:t>
            </a:r>
            <a:endParaRPr lang="en-US" sz="671" dirty="0"/>
          </a:p>
        </p:txBody>
      </p:sp>
      <p:sp>
        <p:nvSpPr>
          <p:cNvPr id="14" name="Text 4"/>
          <p:cNvSpPr txBox="1"/>
          <p:nvPr/>
        </p:nvSpPr>
        <p:spPr>
          <a:xfrm>
            <a:off x="2631365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Щербатов — артист международного уровня
</a:t>
            </a:r>
            <a:endParaRPr lang="en-US" sz="896" dirty="0"/>
          </a:p>
        </p:txBody>
      </p:sp>
      <p:sp>
        <p:nvSpPr>
          <p:cNvPr id="15" name="Text 5"/>
          <p:cNvSpPr txBox="1"/>
          <p:nvPr/>
        </p:nvSpPr>
        <p:spPr>
          <a:xfrm>
            <a:off x="4737343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Туркул скрупулёзно писал воспоминания об эмиграции, предоставляя важные исторические материалы и способствуя сохранению народной памяти.
</a:t>
            </a:r>
            <a:endParaRPr lang="en-US" sz="713" dirty="0"/>
          </a:p>
        </p:txBody>
      </p:sp>
      <p:sp>
        <p:nvSpPr>
          <p:cNvPr id="16" name="Text 6"/>
          <p:cNvSpPr txBox="1"/>
          <p:nvPr/>
        </p:nvSpPr>
        <p:spPr>
          <a:xfrm>
            <a:off x="4737344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Туркул — мемуарист и общественный деятель
</a:t>
            </a:r>
            <a:endParaRPr lang="en-US" sz="896" dirty="0"/>
          </a:p>
        </p:txBody>
      </p:sp>
      <p:sp>
        <p:nvSpPr>
          <p:cNvPr id="17" name="Text 7"/>
          <p:cNvSpPr txBox="1"/>
          <p:nvPr/>
        </p:nvSpPr>
        <p:spPr>
          <a:xfrm>
            <a:off x="6862598" y="4192175"/>
            <a:ext cx="1731000" cy="4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казачьи творцы вносят вклад в искусство, демонстрируя богатство национальной культуры и взаимодействуя с мировой культурной средой.
</a:t>
            </a:r>
            <a:endParaRPr lang="en-US" sz="673" dirty="0"/>
          </a:p>
        </p:txBody>
      </p:sp>
      <p:sp>
        <p:nvSpPr>
          <p:cNvPr id="18" name="Text 8"/>
          <p:cNvSpPr txBox="1"/>
          <p:nvPr/>
        </p:nvSpPr>
        <p:spPr>
          <a:xfrm>
            <a:off x="6862599" y="3888900"/>
            <a:ext cx="1731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музыканты и художники в Европе
</a:t>
            </a:r>
            <a:endParaRPr lang="en-US" sz="896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казаков-эмигрантов в мировую культуру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и вызовы сохранения культуры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1930-м годам уменьшилось число казачьих организаций из-за ассимиляции и новых жизненных условий.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Сократилось количество русских казачьих школ, что затрудняло передачу языка и традиций молодёжи.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число смешанных браков способствовало интеграции, но одновременно порождало вызовы для сохранения самобытности.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изменения, основные традиции, язык и религия продолжали жить, адаптируясь к условиям эмиграции.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казачьей эмиграции — мост между эпохами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казачьей эмиграции 1921–1941 гг. сохранила духовные и национальные ценности, сыграв важную роль в многообразии мирового культурного наследия и истории российского народа.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2026-05-11T03:24:53Z</dcterms:created>
  <dcterms:modified xsi:type="dcterms:W3CDTF">2026-05-11T03:24:53Z</dcterms:modified>
</cp:coreProperties>
</file>