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теория эволюции: как современная биология объясняет развитие живой природы
</a:t>
            </a:r>
            <a:endParaRPr lang="en-US" sz="2147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наследственность, отбор и популяции создают разнообразие жизни?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Дарвина к генетике: рождение современной эволюционной теории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естественного отбора стала убедительной лишь тогда, когда наука раскрыла механизмы наследования. Объединив дарвинизм с генетикой, биологи первой половины XX века создали целостное объяснение эволюции на уровне популяций.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наследственной изменчивости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создают новые варианты генов и могут затрагивать отдельные нуклеотиды, участки хромосом или весь набор хромосом. Именно они дают эволюции новый наследственный материал.
</a:t>
            </a:r>
            <a:endParaRPr lang="en-US" sz="1358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кроссинговере, независимом расхождении хромосом и случайном слиянии гамет возникают новые сочетания уже имеющихся аллелей. Это увеличивает разнообразие потомства без появления новых генов.
</a:t>
            </a:r>
            <a:endParaRPr lang="en-US" sz="1330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генов
</a:t>
            </a:r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особей между популяциями приносит новые аллели и изменяет состав генофонда. Так обмен наследственным материалом может как усиливать разнообразие, так и сближать популяции.
</a:t>
            </a:r>
            <a:endParaRPr lang="en-US" sz="1351" dirty="0"/>
          </a:p>
        </p:txBody>
      </p:sp>
      <p:sp>
        <p:nvSpPr>
          <p:cNvPr id="11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 среда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СТЭ важна именно наследственная изменчивость: она передаётся потомкам и влияет на частоты аллелей. Модификационные изменения, вызванные средой, эволюционного значения не имеют.
</a:t>
            </a:r>
            <a:endParaRPr lang="en-US" sz="136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эволюции и их влияние на генофонд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факторы действуют по-разному: одни создают наследственное разнообразие, другие направленно или случайно меняют его частоты в популяции.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 рекомбинация поставляют материал для эволюции, а отбор, дрейф, миграция и изоляция определяют, как он будет переработан.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биология: генетика популяций и синтетическая теория эволюции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как элементарная единица эволюции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группа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 — это совокупность особей одного вида, долго обитающих на общей территории и свободно скрещивающихся между собой. Именно в такой группе эволюционные процессы становятся измеримыми.
</a:t>
            </a:r>
            <a:endParaRPr lang="en-US" sz="1170" dirty="0"/>
          </a:p>
        </p:txBody>
      </p:sp>
      <p:sp>
        <p:nvSpPr>
          <p:cNvPr id="10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СТЭ изменяется не отдельная особь, а частоты аллелей и генотипов в популяции. Поэтому эволюция понимается как изменение генофонда во времени.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внутри одной популяции особи не одинаковы: они различаются по окраске, размерам, устойчивости и другим признакам. Это разнообразие повышает шансы вида на выживание.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приспособления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неоднородность делает популяцию гибкой по отношению к переменам среды. Если условия меняются, именно разнообразие позволяет некоторым особям оставить потомство.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естественный отбор меняет популяцию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наследственные различия приводят к росту частоты полезных аллелей.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генов, эффект основателя и бутылочное горлышко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935300"/>
            <a:ext cx="27705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колебания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генов — это изменение частот аллелей, не связанное с приспособленностью. Его влияние особенно заметно в малых популяциях, где случайность сильнее определяет вклад особей в следующее поколение.
</a:t>
            </a:r>
            <a:endParaRPr lang="en-US" sz="1442" dirty="0"/>
          </a:p>
        </p:txBody>
      </p:sp>
      <p:sp>
        <p:nvSpPr>
          <p:cNvPr id="8" name="Text 3"/>
          <p:cNvSpPr txBox="1"/>
          <p:nvPr/>
        </p:nvSpPr>
        <p:spPr>
          <a:xfrm>
            <a:off x="3186779" y="1935300"/>
            <a:ext cx="27705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основателя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новая популяция возникает из небольшой группы переселенцев, её генофонд оказывается уже исходного. В итоге редкие аллели могут стать обычными, а разнообразие — резко снизиться.
</a:t>
            </a:r>
            <a:endParaRPr lang="en-US" sz="1442" dirty="0"/>
          </a:p>
        </p:txBody>
      </p:sp>
      <p:sp>
        <p:nvSpPr>
          <p:cNvPr id="9" name="Text 4"/>
          <p:cNvSpPr txBox="1"/>
          <p:nvPr/>
        </p:nvSpPr>
        <p:spPr>
          <a:xfrm>
            <a:off x="6111967" y="1935300"/>
            <a:ext cx="27705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Бутылочное горлышко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катастроф, эпидемий или разрушения среды численность популяции может резко упасть. Выжившие случайно сохраняют лишь часть исходного генетического разнообразия, что влияет на будущее вида.
</a:t>
            </a:r>
            <a:endParaRPr lang="en-US" sz="144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1711890"/>
            <a:ext cx="4873500" cy="204257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движущих сил эволюции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показывает, что факторы эволюции различаются по механизму действия, но вместе изменяют генофонд популяций.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повышает приспособленность, мутации создают материал для изменений, а дрейф, миграция и изоляция определяют направление и скорость эволюции.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генетика популяций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как условие расхождения популяций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Барьер, который разделяет вид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реки, моря и большие расстояния могут надолго разорвать единый ареал вида. После такого разделения обмен генами прекращается, а популяции начинают накапливать различия независимо друг от друга. Со временем это может привести к появлению новых форм.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преграды для скрещивания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популяции живут рядом, но не смешиваются из-за разных мест обитания, сроков размножения или особенностей поведения. Такие барьеры тоже уменьшают поток генов и постепенно усиливают расхождение. В итоге формируется репродуктивная изоляция.
</a:t>
            </a:r>
            <a:endParaRPr lang="en-US" sz="11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Видообразование как итог длительной дивергенции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различий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Видообразование начинается с постепенного накопления наследственных различий между популяциями. Пока обмен генами ещё возможен, расхождение идёт медленно, но со временем становится всё более заметным.
</a:t>
            </a:r>
            <a:endParaRPr lang="en-US" sz="1257" dirty="0"/>
          </a:p>
        </p:txBody>
      </p:sp>
      <p:sp>
        <p:nvSpPr>
          <p:cNvPr id="9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Аллопатрический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географическом разделении популяций эволюция идёт раздельно, и каждая группа приспосабливается к своим условиям. Это наиболее наглядный и часто изучаемый путь появления новых видов.
</a:t>
            </a:r>
            <a:endParaRPr lang="en-US" sz="1257" dirty="0"/>
          </a:p>
        </p:txBody>
      </p:sp>
      <p:sp>
        <p:nvSpPr>
          <p:cNvPr id="10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Симпатрический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виды могут возникать и на одной территории, если внутри популяции появляются генетические, экологические или поведенческие барьеры. Тогда разделение происходит без пространственного разрыва ареала.
</a:t>
            </a:r>
            <a:endParaRPr lang="en-US" sz="1257" dirty="0"/>
          </a:p>
        </p:txBody>
      </p:sp>
      <p:sp>
        <p:nvSpPr>
          <p:cNvPr id="11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Критерий вида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СТЭ вид считают совокупностью особей, свободно скрещивающихся между собой и дающих плодовитое потомство. Если этого не происходит, между группами существует репродуктивная изоляция.
</a:t>
            </a:r>
            <a:endParaRPr lang="en-US" sz="12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видообразования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типы видообразования объединяет один результат: постепенное накопление наследственных различий и ослабление обмена генами между популяциями.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сильная пространственная изоляция характерна для аллопатрического типа, а самые быстрые сдвиги часто возникают у малых периферических популяций.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классификация типов видообразования по учебному курсу эволюционной биологии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такое соотношение используют как ориентир: если реальные частоты отклоняются, значит, на популяцию действуют эволюционные факторы.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Харди—Вайнберга, школьный курс популяционной генетики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генотипа возможно при двух аллелях одного гена в равновесной популяции.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синтетической теории эволюции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науки подтверждают популяционную природу эволюции и общее происхождение организмов.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линии доказательств сходятся к одному выводу: эволюция имеет наследственную основу и проявляется через изменение генофонда популяций.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эволюционной биологии и генетике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микроэволюции в природе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и окраска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меланизм наглядно показал, что при загрязнении среды повышается доля тёмных форм, а после улучшения условий преимущество снова получают светлые варианты.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Антибиотикоустойчивость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бактерий редкие устойчивые мутации могут быстро распространяться, если антибиотик уничтожает чувствительные клетки и оставляет в живых носителей полезного признака.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и животных наследственные признаки помогают переживать засуху, холод, солёность, дефицит пищи и давление хищников, повышая выживаемость в конкретной среде.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условия меняются быстро, отбор действует особенно заметно: популяция либо приспосабливается, либо сокращается, если полезных вариантов в генофонде недостаточно.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мутации к видообразованию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генетических и популяционных изменений, лежащих в основе эволюции по СТЭ.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СТЭ и современные уточнения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59275" y="1232225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обмен у бактерий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модель не полностью учитывает горизонтальный перенос генов, который способен быстро распространять полезные признаки между даже неродственными линиями микроорганизмов.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9275" y="1975341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Эпигенетические эффекты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биология рассматривает и изменения экспрессии генов, которые могут влиять на фенотип, хотя не заменяют наследование через ДНК и не отменяют роль отбора.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59275" y="2718453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онтогенеза помогают понять, почему одинаковые гены могут давать разные признаки в разных условиях; это расширяет, но не разрушает эволюционную картину.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59275" y="3461565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теории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Наследственность, изменчивость, естественный отбор, дрейф, миграция и изоляция остаются базовыми механизмами, на которых строится школьное понимание эволюции.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559275" y="4204699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рамка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различать устойчивое ядро СТЭ и последующие уточнения: теория развивается, но её главная логика — изменение генофонда популяций — сохраняется.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эволюции: постепенные изменения и быстрые скачки
</a:t>
            </a:r>
            <a:endParaRPr lang="en-US" sz="2205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эволюции зависит не только от наследственной изменчивости, но и от силы отбора, размеров популяции и резкости изменений среды.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стабильной среде преобладают медленные накопительные сдвиги, а при кризисе или освоении новых ниш возможны быстрые эволюционные скачки.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темпов эволюции по материалам учебного курса биологии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100" y="1798083"/>
            <a:ext cx="249900" cy="22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5325" y="1809190"/>
            <a:ext cx="249900" cy="1999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синтетической теории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селекции растений и животных СТЭ помогает целенаправленно сохранять наследственные признаки, которые повышают урожайность, продуктивность, устойчивость к болезням и приспособленность к условиям выращивания.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природоохранной работе знания о дрейфе генов, инбридинге и потере разнообразия позволяют оценивать риск вымирания редких видов и планировать меры их сохранения.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естественного отбора объясняет, почему устойчивые штаммы бактерий и вирусов могут быстро распространяться, если лечение создаёт сильное селективное давление.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агросфере СТЭ помогает предсказывать появление устойчивости у вредителей к пестицидам и выстраивать более надёжные стратегии контроля без лишней химической нагрузки.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 синтетической теории эволюции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фиксирует базовые термины СТЭ и показывает, как каждый из них связан с изменением генофонда.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определения помогают не путать наследственные изменения с индивидуальными модификациями и правильно понимать, где именно происходит эволюция.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общей биологии, раздел «Эволюционное учение»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СТЭ: единая логика эволюции живой природы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теория эволюции объединила дарвиновский отбор, генетику и популяционный подход, поэтому сегодня она остаётся рабочей моделью, объясняющей адаптацию, микроэволюцию и происхождение новых видов.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2026-06-01T23:25:26Z</dcterms:created>
  <dcterms:modified xsi:type="dcterms:W3CDTF">2026-06-01T23:25:26Z</dcterms:modified>
</cp:coreProperties>
</file>