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литература и театр в 1860-х — начале XX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национального пробуждения через слово и сцену.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белорусские земли переживали новые общественные сдвиги. Однако цензура, ограничения печати и низкий статус белорусского языка сильно затрудняли развитие литературы и театра.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развитие в эпоху перемен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новой белорусской литературы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литература опиралась на живую разговорную речь, песни, сказки и пословицы. Именно они помогли писателям передать звучание белорусской среды и сделать тексты близкими читателю.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протест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все чаще говорили о несправедливости, неравенстве и трудной судьбе простых людей. Литература становилась способом выразить сочувствие народу и осудить старый порядок.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внимания оказались крестьянский труд, семейный быт, бедность и повседневные заботы. Через такие сюжеты авторы показывали реальную жизнь народа, а не только книжные или дворянские темы.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язык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имела защита белорусского слова. Для авторов язык был не только средством общения, но и знаком памяти, достоинства и права народа на собственную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Винцент Дунин-Марцинкевич — основоположник белорусской драматургии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пьесы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Дунин-Марцинкевич одним из первых ввел белорусский язык в театральную практику. Его произведения доказали, что на нем можно создавать не только разговорные, но и сценические тексты.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комедиях и водевилях писателя бытовые сцены сочетались с песнями, шутками и фольклорными мотивами. Такой язык сцены был понятен широкой публике и вызывал живой отклик.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театра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Дунина-Марцинкевича помогло белорусскому театру выйти за рамки любительских опытов. Его пьесы заложили основу национальной драматургии и укрепили интерес к родному слову на сцене.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«Пинская шляхта»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известным произведением стала комедия «Пинская шляхта». В ней сатирически изображены дворянские привычки, пустое чванство и смешные стороны старых нравов.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0633" y="1336325"/>
            <a:ext cx="429313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белорусской литературы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авторы по-своему развивали белорусское слово и темы народной жизни.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стала общим пространством национального самовыражения: одни авторы укрепляли сцену, другие — поэзию и прозу, но все поддерживали белорусское слово.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писатели и их вклад в белорусскую культуру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Франтишек Богушевич и защита родного слова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память народа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предисловиях к сборникам «Дудка беларуская» и «Смык беларускі» Богушевич напоминал, что язык хранит историю народа, его опыт и право быть услышанным.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 просветитель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не только выражали чувства, но и учили читателя уважать родную речь. Богушевич показывал, что литература может защищать достоинство народа не хуже публичной речи.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национальное сознание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Богушевича помогало людям увидеть в белорусском языке полноценную основу культуры. Это усиливало чувство общности и веру в ценность собственного исторического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Элиза Ожешко и жизнь Гродненского края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Элиза Ожешко жила и работала в Гродно, поэтому хорошо знала жизнь края. В ее прозе город и окрестные деревни показаны как единое пространство, где рядом существуют труд, бедность и надежда на перемены.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Гродно как литературная среда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простых людей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Писательница внимательно изображала крестьян, ремесленников и небогатых горожан. В центре ее произведений — тяжелый труд, семейные испытания и человеческое достоинство, которое сохраняется даже в самых трудных обстоятельствах.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тесно связаны между собой: разговор о деревне почти всегда ведет к вопросу о языке, достоинстве и справедливости.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темы, на основе школьного курса истории белорусской литературы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крестьянская тема и защита языка; именно они сильнее всего выражали национальные интересы эпохи.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белорусской литературы конца XIX 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 основа литературных образов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Шутки, ирония и добродушная насмешка помогали говорить о трудных вещах без назидательности. Этот прием делал произведения ближе к устному народному рассказу и сценическому действию.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 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сюжеты придавали произведениям яркость и образность. Легенды и сказочные мотивы делали литературных героев понятнее, а мир текста — более живым и запоминающимся.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использовались образы жатвы, свадьбы и праздников, знакомые каждому читателю. Такие сцены помогали показать связь человека с трудом, землей и традициями предков.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включали в тексты пословицы, поговорки и живые выражения, услышанные в деревне. Благодаря этому произведения звучали естественно и передавали особенности белорусской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белорусского театра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постепенный переход от народных форм к национальной сцене начала XX 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белорусские сценические постановки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Любительская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спектакли чаще ставили любители: в панских усадьбах, городских салонах и на гастролях. Такие показы собирали небольшую, но заинтересованную публику и поддерживали интерес к местной культуре.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характеры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постановках зрители узнавали знакомые ситуации: семейные споры, деревенский уклад, отношения между соседями и хозяевами. Благодаря этому театр становился понятным и близким обычным людям.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речь на подмостках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пьесы Винцента Дунина-Марцинкевича: именно они впервые заметно ввели белорусский язык в театральную практику и показали, что он подходит для живой сцены.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 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спектакли не только развлекали, но и заставляли задуматься. Через юмор, песни и бытовые сценки авторы показывали общественные недостатки и уважение к народной речи и 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4569" y="1191478"/>
            <a:ext cx="1413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685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46678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Песенные вставки делали спектакли выразительными и узнаваемыми. Они связывали сцену с народной традицией, помогали передавать настроение героев и лучше запоминались зрителям.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Танцевальные эпизоды оживляли действие и напоминали о праздничных обрядах. Благодаря им театр выглядел более народным и сохранял связь с деревенской культурой.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на сцене делала персонажей естественными и близкими публике. Диалоги помогали показывать характеры, семейные отношения и повседневные столкновения без лишней торжественности.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комедия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Комедийные пьесы особенно охотно высмеивали чиновников, мелких помещиков и бытовые пороки. Смех в таких постановках был не только развлекательным, но и поучительным.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 комедийные формы на сцене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культуры Беларуси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формировались читательская и сценическая среда, поддерживавшие белорусскую культуру.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литература и театр развивались не в одном месте, а в сети городов. Это помогало распространять идеи, тексты и спектакли среди разных слоёв общества.
</a:t>
            </a:r>
            <a:endParaRPr lang="en-US" sz="107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и среда развития литературы и театра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 языковые ограничения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надзор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 тексты на белорусском языке было непросто: власти внимательно следили за содержанием и подозрительно относились к местной культуре. Из-за этого многие замыслы не доходили до широкой публики.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устного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печать была затруднена, важную роль играли домашние чтения, вечера у знакомых и публичные выступления. Так белорусское слово сохранялось и распространялось без официальной поддержки.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произведений выходила ограниченными тиражами, а некоторые существовали только в рукописях. Поэтому читатели часто знакомились с ними через переписанные экземпляры и устное чтение.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 обходной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стала местом, где язык звучал открыто и живо. Спектакли помогали услышать белорусскую речь тем, кто редко встречал её в книгах и газетах.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росли неравномерно: одни лучше отвечали на запрос времени и быстрее доходили до читателя через чтение вслух и сцену.
</a:t>
            </a:r>
            <a:endParaRPr lang="en-US" sz="119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 белорусской литературы
</a:t>
            </a:r>
            <a:endParaRPr lang="en-US" sz="105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 комедия стали самыми заметными формами, потому что они быстрее реагировали на общественные темы и легко распространялись устно.
</a:t>
            </a:r>
            <a:endParaRPr lang="en-US" sz="1093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развивались особенно заметно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века: новая волна авторов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рубеже веков в литературу вошли Янка Купала, Якуб Колас, Цётка и другие авторы. Их тексты звучали смелее и шире говорили о будущем народа.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достоинства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этого поколения особенно внимательно говорили о праве человека на уважение, труд и свободу. Эти идеи делали литературу не только художественной, но и общественно значимой.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простых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произведений часто оказывались крестьяне, рабочие, учителя и сельская семья. Авторы показывали их заботы, надежды и внутреннюю силу без украшательства.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творчество помогло белорусскому литературному языку стать языком не только бытового общения, но и серьёзной поэзии, размышлений и национальной идеи.
</a:t>
            </a:r>
            <a:endParaRPr lang="en-US" sz="11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Янка Купала и Якуб Колас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Янка Купала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произведениях Янки Купалы особенно ярко звучат стремление народа к свободе, чувство собственного достоинства и вера в силы простых людей. Его поэзия стала символом национального пробуждения.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 близкие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их темы были не одинаковыми, оба писателя говорили о судьбе народа с уважением и сочувствием. Поэтому их имена часто называют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Якуб Колас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Якуб Колас внимательно изображал деревенскую жизнь, труд, семейные отношения и переживания человека. Его тексты помогают увидеть, как жила белорусская деревня в начале XX века.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высокой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Купала и Колас показали, что белорусский язык подходит для серьёзной поэзии и больших идей. Их творчество укрепило авторитет родного слова среди читателей.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начала XX века и новые темы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постепенно становится заметнее в общественной жизни. Зрители ждут от сцены не только развлечения, но и разговоров о реальных проблемах времени.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сюжеты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пьесах чаще появляются социальные конфликты, судьба деревни и жизнь интеллигенции. Сцена начинает говорить о том, что волнует разные слои общества.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сцена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речь звучит увереннее, а театр превращается в важный способ самовыражения народа. Он помогает людям лучше видеть себя и свою культуру.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белорусская культура стала заметнее в городах, школах и на сцене. Это подготовило почву для более широкого литературного движения.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истории белорусской культуры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изданий, авторского круга и сценической традиции показывает переход от отдельных опытов к устойчивому культурному развитию.
</a:t>
            </a:r>
            <a:endParaRPr lang="en-US" sz="1285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к началу XX 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литература и театр укрепили белорусскую культуру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1860-х годов до начала XX века белорусские литература и театр прошли путь от первых опытов до важных символов национальной жизни. Они сохранили родное слово и укрепили культурную память.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2026-06-01T05:10:55Z</dcterms:created>
  <dcterms:modified xsi:type="dcterms:W3CDTF">2026-06-01T05:10:55Z</dcterms:modified>
</cp:coreProperties>
</file>