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бактерий: ключевые темы и обзор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древние и важные микроорганизмы, влияющие на природу и человека.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повсеместное распространение бактерий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повсеместное распространение бактерий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появились свыше 3,5 миллиардов лет назад и живут во всех средах: воде, почве, воздухе и организмах. Известно около 30 тысяч видов, но их разнообразие гораздо больше.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строения бактериальной клетки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- защита и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придаёт бактерии форму и защищает от внешних воздействий. Она обеспечивает устойчивость даже в разнообразных условиях.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и нуклеоид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цитоплазме размещены рибосомы, где синтезируются белки. Нуклеоид содержит ДНК, хранящую наследственную информацию бактерии.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и капсула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помогают бактериям двигаться, а капсула защищает от высыхания и атак иммунной системы других организмов.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23305"/>
            <a:ext cx="236400" cy="23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0483" y="1916405"/>
            <a:ext cx="218925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23305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61921" y="1916455"/>
            <a:ext cx="93825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бактерий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шаровидные бактерии, часто образующие цепочки или скопления, например, стрептококки.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Бациллы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Палочковидные клетки, как кишечная палочка, широко распространены в природе и играют разные роли.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Спириллы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Спиралевидные бактерии с изогнутой формой, приспособленные к активному движению в жидкостях.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Вибрионы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с формой запятой, характерной для возбудителя холеры и некоторых других видов.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невидимые помощники природы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невидимые помощники природы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разлагают органические остатки, возвращая вещества в круговорот природы. Их труд обеспечивает сохранение здоровья экосистем.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Азотфиксирующие бактерии обогащают почву азотом, улучшая рост растений. Без этих процессов жизнь на Земле была бы невозможна.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21275"/>
            <a:ext cx="734400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группы бактерий и их функции в природе, поддерживающие экологический баланс.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экологические роли бактерий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важны для питания растений, разложения отходов и плодородия почв.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бактерий на здоровье человека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бактерий на здоровье человека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нашем кишечнике обитает огромное число бактерий, помогающих перевариванию и усвоению питательных веществ.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синтезе витаминов и укреплении иммунной системы. Нарушение баланса ведёт к проблемам со здоровьем.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образ жизни способствует преобладанию полезных бактерий в кишечнике, усиливая защиту организма.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полезных и вредных бактерий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полезных бактерий поддерживает иммунитет и снижает риск инфекций.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микробиологии,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Vibrio cholerae вызывает холеру — болезненное заболевание через заражённую воду и пищу.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Mycobacterium tuberculosis вызывает туберкулёз, распространяющийся воздушно-капельным путём.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Yersinia pestis ответственна за чуму, передающуюся через укусы блох и прямой контакт.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Болезнетворные бактерии и инфекции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лечения применяются антибиотики, которые разработаны специально для борьбы с бактериальными инфекциями.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бактерии: от клетки до колонии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учебных материалов по микробиологии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применения бактерий в пищевой промышленности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Ферментация молочных продуктов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Молочнокислые бактерии Lactobacillus и Streptococcus играют ключевую роль в производстве йогурта и кефира. Они расщепляют лактозу, делая продукты вкуснее и полезнее для пищеварения.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сыров с уникальными свойствами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участвуют в ферментации сыров, формируя их аромат и текстуру. Например, сыры с плесенью зависят от специальных микроорганизмов для созревания и вкуса.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Закваска овощей и консервирование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Квашеная капуста и солёные огурцы готовятся с помощью молочнокислых бактерий. Они обеспечивают длительное хранение продуктов и насыщенный вкус благодаря процессам естественного брожения.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008780"/>
            <a:ext cx="5163300" cy="14047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области применения бактерий в современной науке, включая генную инженерию, очистку и производство лекарств.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бактерий в науке и технологии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используются для решения важных медицинских и экологических задач, расширяя возможности современной науки.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в области микробиологии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применяются для биоремедиации, разрушая нефтяные пятна и очищая почву от токсичных химикатов, что помогает восстановить загрязнённые экосистемы.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разлагают ядовитые вещества, снижая экологическую нагрузку после промышленных аварий, способствуя возобновлению природного баланса и чистоты воды.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бактерий ускоряет процесс возвращения жизненно важных ресурсов в природу, обеспечивая долговременную защиту окружающей среды.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восстановление окружающей среды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бактерий с живыми организмами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 желудках жвачных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желудках жвачных бактерий помогают расщеплять целлюлозу, что способствует эффективному усвоению питательных веществ из растительной пищи у животных.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Клубеньковые бактерии у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Клубеньковые бактерии обнаруживаются на корнях бобовых, фиксируя атмосферный азот и обогащая почву, что повышает урожайность без использования химических удобрений.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год около 700 тысяч человек во всем мире страдают от инфекций, вызванных устойчивыми к антибиотикам бактериями, что представляет серьёзную проблему для здравоохранения.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700 тысяч
</a:t>
            </a:r>
            <a:endParaRPr lang="en-US" sz="6992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1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ежегодно подвергаются угрозе из-за инфекций с резистентными бактериями, что осложняет лечение и увеличивает смертность.
</a:t>
            </a:r>
            <a:endParaRPr lang="en-US" sz="19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(ВОЗ)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23 года наблюдается значительный рост резистентности, что требует новых подходов к лечению бактериальных инфекций.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резистентных бактерий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резистентности указывает на необходимость развития новых антибиотиков и контроля использования существующих.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отчет 2023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бактерий в нашей повседневной жизни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коже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Staphylococcus живёт на поверхности кожи и может защищать от болезнетворных микроорганизмов, но при нарушениях гигиены может вызвать инфекцию.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кухонных поверхностях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Bacillus часто обнаруживается на столе и других местах приготовления пищи, поэтому важно тщательно мыть поверхности для предотвращения размножения бактерий.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кисломолочных продуктах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Lactobacillus содержится в йогурте и кефире, помогая поддерживать здоровье кишечника и улучшать пищеварение благодаря ферментации.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825" y="991763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применения бактерий в технологиях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501500" y="1833650"/>
            <a:ext cx="38724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модификация бактерий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создают генно модифицированные бактерии для производства лекарств и биотоплива, что расширяет их использование в медицине и энергетике.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501500" y="3281806"/>
            <a:ext cx="38724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инновации с бактериями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применяют для очистки воды и почвы от загрязнений, разрабатываются новые методы биоремедиации для защиты окружающей среды.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выживают в термальных источниках с высокими температурами, адаптируясь к экстремальным условиям окружающей среды.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способности бактерий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Deinococcus radiodurans способен выдерживать высокие дозы радиации, что делает его интересным объектом для исследований.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Bacillus обнаружен в космическом вакууме, демонстрируя устойчивость к условиям, недоступным для большинства живых организмов.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8807" y="344200"/>
            <a:ext cx="4433186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080850"/>
            <a:ext cx="3796800" cy="11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бактерий в жизни и науке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338050"/>
            <a:ext cx="3796800" cy="8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поддерживают экологическое равновесие, здоровье человека и животных, а также способствуют развитию технологий. Их изучение и применение открывают большие перспективы для будущего.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2026-05-08T13:31:49Z</dcterms:created>
  <dcterms:modified xsi:type="dcterms:W3CDTF">2026-05-08T13:31:49Z</dcterms:modified>
</cp:coreProperties>
</file>